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98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0.xml" ContentType="application/vnd.openxmlformats-officedocument.presentationml.slide+xml"/>
  <Override PartName="/ppt/slides/slide87.xml" ContentType="application/vnd.openxmlformats-officedocument.presentationml.slide+xml"/>
  <Override PartName="/ppt/slides/slide93.xml" ContentType="application/vnd.openxmlformats-officedocument.presentationml.slide+xml"/>
  <Override PartName="/ppt/slides/slide86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91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8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97.xml.rels" ContentType="application/vnd.openxmlformats-package.relationships+xml"/>
  <Override PartName="/ppt/slides/_rels/slide91.xml.rels" ContentType="application/vnd.openxmlformats-package.relationships+xml"/>
  <Override PartName="/ppt/slides/_rels/slide89.xml.rels" ContentType="application/vnd.openxmlformats-package.relationships+xml"/>
  <Override PartName="/ppt/slides/_rels/slide88.xml.rels" ContentType="application/vnd.openxmlformats-package.relationships+xml"/>
  <Override PartName="/ppt/slides/_rels/slide86.xml.rels" ContentType="application/vnd.openxmlformats-package.relationships+xml"/>
  <Override PartName="/ppt/slides/_rels/slide8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84.xml.rels" ContentType="application/vnd.openxmlformats-package.relationships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90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95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96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94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87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98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82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93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81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92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97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92.xml" ContentType="application/vnd.openxmlformats-officedocument.presentationml.slide+xml"/>
  <Override PartName="/ppt/slides/slide89.xml" ContentType="application/vnd.openxmlformats-officedocument.presentationml.slide+xml"/>
  <Override PartName="/ppt/slides/slide24.xml" ContentType="application/vnd.openxmlformats-officedocument.presentationml.slide+xml"/>
  <Override PartName="/ppt/slides/slide78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1729.png" ContentType="image/png"/>
  <Override PartName="/ppt/media/image1728.png" ContentType="image/png"/>
  <Override PartName="/ppt/media/image1727.png" ContentType="image/png"/>
  <Override PartName="/ppt/media/image1725.png" ContentType="image/png"/>
  <Override PartName="/ppt/media/image1724.png" ContentType="image/png"/>
  <Override PartName="/ppt/media/image1722.png" ContentType="image/png"/>
  <Override PartName="/ppt/media/image1720.png" ContentType="image/png"/>
  <Override PartName="/ppt/media/image1718.png" ContentType="image/png"/>
  <Override PartName="/ppt/media/image1717.png" ContentType="image/png"/>
  <Override PartName="/ppt/media/image1715.png" ContentType="image/png"/>
  <Override PartName="/ppt/media/image1712.png" ContentType="image/png"/>
  <Override PartName="/ppt/media/image1711.png" ContentType="image/png"/>
  <Override PartName="/ppt/media/image1710.png" ContentType="image/png"/>
  <Override PartName="/ppt/media/image1707.png" ContentType="image/png"/>
  <Override PartName="/ppt/media/image1706.png" ContentType="image/png"/>
  <Override PartName="/ppt/media/image1704.png" ContentType="image/png"/>
  <Override PartName="/ppt/media/image1697.png" ContentType="image/png"/>
  <Override PartName="/ppt/media/image1692.png" ContentType="image/png"/>
  <Override PartName="/ppt/media/image1691.png" ContentType="image/png"/>
  <Override PartName="/ppt/media/image1690.png" ContentType="image/png"/>
  <Override PartName="/ppt/media/image1689.png" ContentType="image/png"/>
  <Override PartName="/ppt/media/image1687.png" ContentType="image/png"/>
  <Override PartName="/ppt/media/image1686.png" ContentType="image/png"/>
  <Override PartName="/ppt/media/image1685.png" ContentType="image/png"/>
  <Override PartName="/ppt/media/image1678.png" ContentType="image/png"/>
  <Override PartName="/ppt/media/image1675.png" ContentType="image/png"/>
  <Override PartName="/ppt/media/image1674.png" ContentType="image/png"/>
  <Override PartName="/ppt/media/image1671.png" ContentType="image/png"/>
  <Override PartName="/ppt/media/image1670.png" ContentType="image/png"/>
  <Override PartName="/ppt/media/image1668.png" ContentType="image/png"/>
  <Override PartName="/ppt/media/image1667.png" ContentType="image/png"/>
  <Override PartName="/ppt/media/image1666.png" ContentType="image/png"/>
  <Override PartName="/ppt/media/image1665.png" ContentType="image/png"/>
  <Override PartName="/ppt/media/image1661.png" ContentType="image/png"/>
  <Override PartName="/ppt/media/image1658.png" ContentType="image/png"/>
  <Override PartName="/ppt/media/image1656.png" ContentType="image/png"/>
  <Override PartName="/ppt/media/image1655.png" ContentType="image/png"/>
  <Override PartName="/ppt/media/image1652.png" ContentType="image/png"/>
  <Override PartName="/ppt/media/image1650.png" ContentType="image/png"/>
  <Override PartName="/ppt/media/image1649.png" ContentType="image/png"/>
  <Override PartName="/ppt/media/image1648.png" ContentType="image/png"/>
  <Override PartName="/ppt/media/image1646.png" ContentType="image/png"/>
  <Override PartName="/ppt/media/image1644.png" ContentType="image/png"/>
  <Override PartName="/ppt/media/image1643.png" ContentType="image/png"/>
  <Override PartName="/ppt/media/image1642.png" ContentType="image/png"/>
  <Override PartName="/ppt/media/image1637.png" ContentType="image/png"/>
  <Override PartName="/ppt/media/image1633.png" ContentType="image/png"/>
  <Override PartName="/ppt/media/image1632.png" ContentType="image/png"/>
  <Override PartName="/ppt/media/image1631.png" ContentType="image/png"/>
  <Override PartName="/ppt/media/image1630.png" ContentType="image/png"/>
  <Override PartName="/ppt/media/image1629.png" ContentType="image/png"/>
  <Override PartName="/ppt/media/image1627.png" ContentType="image/png"/>
  <Override PartName="/ppt/media/image1624.png" ContentType="image/png"/>
  <Override PartName="/ppt/media/image1622.png" ContentType="image/png"/>
  <Override PartName="/ppt/media/image1619.png" ContentType="image/png"/>
  <Override PartName="/ppt/media/image1617.png" ContentType="image/png"/>
  <Override PartName="/ppt/media/image1616.png" ContentType="image/png"/>
  <Override PartName="/ppt/media/image1615.png" ContentType="image/png"/>
  <Override PartName="/ppt/media/image1613.png" ContentType="image/png"/>
  <Override PartName="/ppt/media/image1610.png" ContentType="image/png"/>
  <Override PartName="/ppt/media/image1608.png" ContentType="image/png"/>
  <Override PartName="/ppt/media/image1607.png" ContentType="image/png"/>
  <Override PartName="/ppt/media/image1606.png" ContentType="image/png"/>
  <Override PartName="/ppt/media/image1605.png" ContentType="image/png"/>
  <Override PartName="/ppt/media/image1604.png" ContentType="image/png"/>
  <Override PartName="/ppt/media/image1602.png" ContentType="image/png"/>
  <Override PartName="/ppt/media/image1601.png" ContentType="image/png"/>
  <Override PartName="/ppt/media/image1600.png" ContentType="image/png"/>
  <Override PartName="/ppt/media/image1596.png" ContentType="image/png"/>
  <Override PartName="/ppt/media/image1594.png" ContentType="image/png"/>
  <Override PartName="/ppt/media/image1590.png" ContentType="image/png"/>
  <Override PartName="/ppt/media/image1703.png" ContentType="image/png"/>
  <Override PartName="/ppt/media/image1693.png" ContentType="image/png"/>
  <Override PartName="/ppt/media/image1586.png" ContentType="image/png"/>
  <Override PartName="/ppt/media/image1662.png" ContentType="image/png"/>
  <Override PartName="/ppt/media/image1577.png" ContentType="image/png"/>
  <Override PartName="/ppt/media/image1575.png" ContentType="image/png"/>
  <Override PartName="/ppt/media/image1570.png" ContentType="image/png"/>
  <Override PartName="/ppt/media/image1620.png" ContentType="image/png"/>
  <Override PartName="/ppt/media/image1587.png" ContentType="image/png"/>
  <Override PartName="/ppt/media/image1569.png" ContentType="image/png"/>
  <Override PartName="/ppt/media/image1566.png" ContentType="image/png"/>
  <Override PartName="/ppt/media/image1563.png" ContentType="image/png"/>
  <Override PartName="/ppt/media/image1559.png" ContentType="image/png"/>
  <Override PartName="/ppt/media/image1554.png" ContentType="image/png"/>
  <Override PartName="/ppt/media/image1549.png" ContentType="image/png"/>
  <Override PartName="/ppt/media/image1547.png" ContentType="image/png"/>
  <Override PartName="/ppt/media/image1540.png" ContentType="image/png"/>
  <Override PartName="/ppt/media/image1539.png" ContentType="image/png"/>
  <Override PartName="/ppt/media/image1535.png" ContentType="image/png"/>
  <Override PartName="/ppt/media/image1533.png" ContentType="image/png"/>
  <Override PartName="/ppt/media/image1531.png" ContentType="image/png"/>
  <Override PartName="/ppt/media/image1529.png" ContentType="image/png"/>
  <Override PartName="/ppt/media/image1528.png" ContentType="image/png"/>
  <Override PartName="/ppt/media/image1525.png" ContentType="image/png"/>
  <Override PartName="/ppt/media/image1523.png" ContentType="image/png"/>
  <Override PartName="/ppt/media/image1680.png" ContentType="image/png"/>
  <Override PartName="/ppt/media/image1522.png" ContentType="image/png"/>
  <Override PartName="/ppt/media/image1516.png" ContentType="image/png"/>
  <Override PartName="/ppt/media/image1515.png" ContentType="image/png"/>
  <Override PartName="/ppt/media/image1512.png" ContentType="image/png"/>
  <Override PartName="/ppt/media/image1511.png" ContentType="image/png"/>
  <Override PartName="/ppt/media/image1510.png" ContentType="image/png"/>
  <Override PartName="/ppt/media/image1509.png" ContentType="image/png"/>
  <Override PartName="/ppt/media/image1507.png" ContentType="image/png"/>
  <Override PartName="/ppt/media/image1506.png" ContentType="image/png"/>
  <Override PartName="/ppt/media/image1505.png" ContentType="image/png"/>
  <Override PartName="/ppt/media/image1502.png" ContentType="image/png"/>
  <Override PartName="/ppt/media/image1500.png" ContentType="image/png"/>
  <Override PartName="/ppt/media/image1499.png" ContentType="image/png"/>
  <Override PartName="/ppt/media/image1498.png" ContentType="image/png"/>
  <Override PartName="/ppt/media/image1495.png" ContentType="image/png"/>
  <Override PartName="/ppt/media/image1493.png" ContentType="image/png"/>
  <Override PartName="/ppt/media/image1492.png" ContentType="image/png"/>
  <Override PartName="/ppt/media/image1491.png" ContentType="image/png"/>
  <Override PartName="/ppt/media/image1488.png" ContentType="image/png"/>
  <Override PartName="/ppt/media/image1487.png" ContentType="image/png"/>
  <Override PartName="/ppt/media/image1486.png" ContentType="image/png"/>
  <Override PartName="/ppt/media/image1485.png" ContentType="image/png"/>
  <Override PartName="/ppt/media/image1482.png" ContentType="image/png"/>
  <Override PartName="/ppt/media/image1593.png" ContentType="image/png"/>
  <Override PartName="/ppt/media/image1478.png" ContentType="image/png"/>
  <Override PartName="/ppt/media/image1477.png" ContentType="image/png"/>
  <Override PartName="/ppt/media/image1476.png" ContentType="image/png"/>
  <Override PartName="/ppt/media/image1475.png" ContentType="image/png"/>
  <Override PartName="/ppt/media/image1474.png" ContentType="image/png"/>
  <Override PartName="/ppt/media/image1469.png" ContentType="image/png"/>
  <Override PartName="/ppt/media/image1467.png" ContentType="image/png"/>
  <Override PartName="/ppt/media/image1466.png" ContentType="image/png"/>
  <Override PartName="/ppt/media/image1463.png" ContentType="image/png"/>
  <Override PartName="/ppt/media/image1460.png" ContentType="image/png"/>
  <Override PartName="/ppt/media/image1457.png" ContentType="image/png"/>
  <Override PartName="/ppt/media/image1455.png" ContentType="image/png"/>
  <Override PartName="/ppt/media/image1454.png" ContentType="image/png"/>
  <Override PartName="/ppt/media/image1453.png" ContentType="image/png"/>
  <Override PartName="/ppt/media/image1451.png" ContentType="image/png"/>
  <Override PartName="/ppt/media/image1448.png" ContentType="image/png"/>
  <Override PartName="/ppt/media/image1446.png" ContentType="image/png"/>
  <Override PartName="/ppt/media/image1445.png" ContentType="image/png"/>
  <Override PartName="/ppt/media/image1442.png" ContentType="image/png"/>
  <Override PartName="/ppt/media/image1441.png" ContentType="image/png"/>
  <Override PartName="/ppt/media/image1440.png" ContentType="image/png"/>
  <Override PartName="/ppt/media/image1438.png" ContentType="image/png"/>
  <Override PartName="/ppt/media/image1436.png" ContentType="image/png"/>
  <Override PartName="/ppt/media/image1524.png" ContentType="image/png"/>
  <Override PartName="/ppt/media/image1435.png" ContentType="image/png"/>
  <Override PartName="/ppt/media/image1432.png" ContentType="image/png"/>
  <Override PartName="/ppt/media/image1534.png" ContentType="image/png"/>
  <Override PartName="/ppt/media/image1430.png" ContentType="image/png"/>
  <Override PartName="/ppt/media/image1428.png" ContentType="image/png"/>
  <Override PartName="/ppt/media/image1426.png" ContentType="image/png"/>
  <Override PartName="/ppt/media/image1422.png" ContentType="image/png"/>
  <Override PartName="/ppt/media/image1421.png" ContentType="image/png"/>
  <Override PartName="/ppt/media/image1420.png" ContentType="image/png"/>
  <Override PartName="/ppt/media/image1419.png" ContentType="image/png"/>
  <Override PartName="/ppt/media/image1417.png" ContentType="image/png"/>
  <Override PartName="/ppt/media/image1545.png" ContentType="image/png"/>
  <Override PartName="/ppt/media/image1416.png" ContentType="image/png"/>
  <Override PartName="/ppt/media/image1413.png" ContentType="image/png"/>
  <Override PartName="/ppt/media/image1411.png" ContentType="image/png"/>
  <Override PartName="/ppt/media/image1410.png" ContentType="image/png"/>
  <Override PartName="/ppt/media/image1409.png" ContentType="image/png"/>
  <Override PartName="/ppt/media/image1408.png" ContentType="image/png"/>
  <Override PartName="/ppt/media/image1407.png" ContentType="image/png"/>
  <Override PartName="/ppt/media/image1403.png" ContentType="image/png"/>
  <Override PartName="/ppt/media/image1402.png" ContentType="image/png"/>
  <Override PartName="/ppt/media/image1397.png" ContentType="image/png"/>
  <Override PartName="/ppt/media/image1394.png" ContentType="image/png"/>
  <Override PartName="/ppt/media/image1418.png" ContentType="image/png"/>
  <Override PartName="/ppt/media/image1392.png" ContentType="image/png"/>
  <Override PartName="/ppt/media/image1389.png" ContentType="image/png"/>
  <Override PartName="/ppt/media/image1589.png" ContentType="image/png"/>
  <Override PartName="/ppt/media/image1384.png" ContentType="image/png"/>
  <Override PartName="/ppt/media/image1383.png" ContentType="image/png"/>
  <Override PartName="/ppt/media/image1461.png" ContentType="image/png"/>
  <Override PartName="/ppt/media/image1381.png" ContentType="image/png"/>
  <Override PartName="/ppt/media/image1379.png" ContentType="image/png"/>
  <Override PartName="/ppt/media/image1378.png" ContentType="image/png"/>
  <Override PartName="/ppt/media/image1579.png" ContentType="image/png"/>
  <Override PartName="/ppt/media/image1376.png" ContentType="image/png"/>
  <Override PartName="/ppt/media/image1375.png" ContentType="image/png"/>
  <Override PartName="/ppt/media/image1628.png" ContentType="image/png"/>
  <Override PartName="/ppt/media/image1377.png" ContentType="image/png"/>
  <Override PartName="/ppt/media/image1374.png" ContentType="image/png"/>
  <Override PartName="/ppt/media/image1372.png" ContentType="image/png"/>
  <Override PartName="/ppt/media/image1544.png" ContentType="image/png"/>
  <Override PartName="/ppt/media/image1369.png" ContentType="image/png"/>
  <Override PartName="/ppt/media/image1365.png" ContentType="image/png"/>
  <Override PartName="/ppt/media/image1363.png" ContentType="image/png"/>
  <Override PartName="/ppt/media/image1362.png" ContentType="image/png"/>
  <Override PartName="/ppt/media/image1357.png" ContentType="image/png"/>
  <Override PartName="/ppt/media/image1660.png" ContentType="image/png"/>
  <Override PartName="/ppt/media/image1356.png" ContentType="image/png"/>
  <Override PartName="/ppt/media/image1353.png" ContentType="image/png"/>
  <Override PartName="/ppt/media/image1347.png" ContentType="image/png"/>
  <Override PartName="/ppt/media/image1354.png" ContentType="image/png"/>
  <Override PartName="/ppt/media/image1344.png" ContentType="image/png"/>
  <Override PartName="/ppt/media/image1501.png" ContentType="image/png"/>
  <Override PartName="/ppt/media/image1343.png" ContentType="image/png"/>
  <Override PartName="/ppt/media/image1340.png" ContentType="image/png"/>
  <Override PartName="/ppt/media/image1338.png" ContentType="image/png"/>
  <Override PartName="/ppt/media/image1336.png" ContentType="image/png"/>
  <Override PartName="/ppt/media/image1335.png" ContentType="image/png"/>
  <Override PartName="/ppt/media/image1334.png" ContentType="image/png"/>
  <Override PartName="/ppt/media/image1333.png" ContentType="image/png"/>
  <Override PartName="/ppt/media/image1331.png" ContentType="image/png"/>
  <Override PartName="/ppt/media/image1328.png" ContentType="image/png"/>
  <Override PartName="/ppt/media/image1324.png" ContentType="image/png"/>
  <Override PartName="/ppt/media/image1322.png" ContentType="image/png"/>
  <Override PartName="/ppt/media/image1319.png" ContentType="image/png"/>
  <Override PartName="/ppt/media/image1318.png" ContentType="image/png"/>
  <Override PartName="/ppt/media/image1414.png" ContentType="image/png"/>
  <Override PartName="/ppt/media/image1317.png" ContentType="image/png"/>
  <Override PartName="/ppt/media/image1315.png" ContentType="image/png"/>
  <Override PartName="/ppt/media/image1312.png" ContentType="image/png"/>
  <Override PartName="/ppt/media/image1311.png" ContentType="image/png"/>
  <Override PartName="/ppt/media/image1309.png" ContentType="image/png"/>
  <Override PartName="/ppt/media/image1307.png" ContentType="image/png"/>
  <Override PartName="/ppt/media/image1305.png" ContentType="image/png"/>
  <Override PartName="/ppt/media/image1303.png" ContentType="image/png"/>
  <Override PartName="/ppt/media/image1302.png" ContentType="image/png"/>
  <Override PartName="/ppt/media/image1301.png" ContentType="image/png"/>
  <Override PartName="/ppt/media/image1370.png" ContentType="image/png"/>
  <Override PartName="/ppt/media/image1300.png" ContentType="image/png"/>
  <Override PartName="/ppt/media/image1468.png" ContentType="image/png"/>
  <Override PartName="/ppt/media/image1297.png" ContentType="image/png"/>
  <Override PartName="/ppt/media/image1295.png" ContentType="image/png"/>
  <Override PartName="/ppt/media/image1293.png" ContentType="image/png"/>
  <Override PartName="/ppt/media/image1291.png" ContentType="image/png"/>
  <Override PartName="/ppt/media/image1290.png" ContentType="image/png"/>
  <Override PartName="/ppt/media/image1289.png" ContentType="image/png"/>
  <Override PartName="/ppt/media/image1287.png" ContentType="image/png"/>
  <Override PartName="/ppt/media/image1285.png" ContentType="image/png"/>
  <Override PartName="/ppt/media/image1284.png" ContentType="image/png"/>
  <Override PartName="/ppt/media/image1283.png" ContentType="image/png"/>
  <Override PartName="/ppt/media/image1280.png" ContentType="image/png"/>
  <Override PartName="/ppt/media/image1581.png" ContentType="image/png"/>
  <Override PartName="/ppt/media/image1279.png" ContentType="image/png"/>
  <Override PartName="/ppt/media/image1278.png" ContentType="image/png"/>
  <Override PartName="/ppt/media/image1277.png" ContentType="image/png"/>
  <Override PartName="/ppt/media/image1275.png" ContentType="image/png"/>
  <Override PartName="/ppt/media/image1273.png" ContentType="image/png"/>
  <Override PartName="/ppt/media/image1390.png" ContentType="image/png"/>
  <Override PartName="/ppt/media/image1272.png" ContentType="image/png"/>
  <Override PartName="/ppt/media/image1269.png" ContentType="image/png"/>
  <Override PartName="/ppt/media/image1266.png" ContentType="image/png"/>
  <Override PartName="/ppt/media/image1458.png" ContentType="image/png"/>
  <Override PartName="/ppt/media/image1260.png" ContentType="image/png"/>
  <Override PartName="/ppt/media/image1257.png" ContentType="image/png"/>
  <Override PartName="/ppt/media/image1253.png" ContentType="image/png"/>
  <Override PartName="/ppt/media/image1252.png" ContentType="image/png"/>
  <Override PartName="/ppt/media/image1361.png" ContentType="image/png"/>
  <Override PartName="/ppt/media/image1251.png" ContentType="image/png"/>
  <Override PartName="/ppt/media/image1271.png" ContentType="image/png"/>
  <Override PartName="/ppt/media/image1249.png" ContentType="image/png"/>
  <Override PartName="/ppt/media/image1267.png" ContentType="image/png"/>
  <Override PartName="/ppt/media/image1245.png" ContentType="image/png"/>
  <Override PartName="/ppt/media/image1243.png" ContentType="image/png"/>
  <Override PartName="/ppt/media/image1240.png" ContentType="image/png"/>
  <Override PartName="/ppt/media/image1316.png" ContentType="image/png"/>
  <Override PartName="/ppt/media/image1238.png" ContentType="image/png"/>
  <Override PartName="/ppt/media/image1647.png" ContentType="image/png"/>
  <Override PartName="/ppt/media/image1236.png" ContentType="image/png"/>
  <Override PartName="/ppt/media/image1233.png" ContentType="image/png"/>
  <Override PartName="/ppt/media/image1230.png" ContentType="image/png"/>
  <Override PartName="/ppt/media/image1229.png" ContentType="image/png"/>
  <Override PartName="/ppt/media/image1228.png" ContentType="image/png"/>
  <Override PartName="/ppt/media/image1294.png" ContentType="image/png"/>
  <Override PartName="/ppt/media/image1226.png" ContentType="image/png"/>
  <Override PartName="/ppt/media/image1225.png" ContentType="image/png"/>
  <Override PartName="/ppt/media/image1479.png" ContentType="image/png"/>
  <Override PartName="/ppt/media/image1222.png" ContentType="image/png"/>
  <Override PartName="/ppt/media/image1221.png" ContentType="image/png"/>
  <Override PartName="/ppt/media/image1553.png" ContentType="image/png"/>
  <Override PartName="/ppt/media/image1220.png" ContentType="image/png"/>
  <Override PartName="/ppt/media/image1219.png" ContentType="image/png"/>
  <Override PartName="/ppt/media/image1218.png" ContentType="image/png"/>
  <Override PartName="/ppt/media/image1450.png" ContentType="image/png"/>
  <Override PartName="/ppt/media/image1217.png" ContentType="image/png"/>
  <Override PartName="/ppt/media/image1215.png" ContentType="image/png"/>
  <Override PartName="/ppt/media/image1213.png" ContentType="image/png"/>
  <Override PartName="/ppt/media/image1551.png" ContentType="image/png"/>
  <Override PartName="/ppt/media/image1212.png" ContentType="image/png"/>
  <Override PartName="/ppt/media/image1211.png" ContentType="image/png"/>
  <Override PartName="/ppt/media/image1209.png" ContentType="image/png"/>
  <Override PartName="/ppt/media/image1207.png" ContentType="image/png"/>
  <Override PartName="/ppt/media/image1242.png" ContentType="image/png"/>
  <Override PartName="/ppt/media/image1204.png" ContentType="image/png"/>
  <Override PartName="/ppt/media/image1364.png" ContentType="image/png"/>
  <Override PartName="/ppt/media/image1202.png" ContentType="image/png"/>
  <Override PartName="/ppt/media/image1198.png" ContentType="image/png"/>
  <Override PartName="/ppt/media/image1197.png" ContentType="image/png"/>
  <Override PartName="/ppt/media/image1195.png" ContentType="image/png"/>
  <Override PartName="/ppt/media/image1194.png" ContentType="image/png"/>
  <Override PartName="/ppt/media/image1192.png" ContentType="image/png"/>
  <Override PartName="/ppt/media/image1254.png" ContentType="image/png"/>
  <Override PartName="/ppt/media/image1191.png" ContentType="image/png"/>
  <Override PartName="/ppt/media/image1188.png" ContentType="image/png"/>
  <Override PartName="/ppt/media/image1542.png" ContentType="image/png"/>
  <Override PartName="/ppt/media/image1186.png" ContentType="image/png"/>
  <Override PartName="/ppt/media/image1185.png" ContentType="image/png"/>
  <Override PartName="/ppt/media/image1651.png" ContentType="image/png"/>
  <Override PartName="/ppt/media/image1184.png" ContentType="image/png"/>
  <Override PartName="/ppt/media/image1182.png" ContentType="image/png"/>
  <Override PartName="/ppt/media/image1180.png" ContentType="image/png"/>
  <Override PartName="/ppt/media/image1177.png" ContentType="image/png"/>
  <Override PartName="/ppt/media/image1176.png" ContentType="image/png"/>
  <Override PartName="/ppt/media/image1174.png" ContentType="image/png"/>
  <Override PartName="/ppt/media/image1341.png" ContentType="image/png"/>
  <Override PartName="/ppt/media/image1171.png" ContentType="image/png"/>
  <Override PartName="/ppt/media/image1166.png" ContentType="image/png"/>
  <Override PartName="/ppt/media/image1164.png" ContentType="image/png"/>
  <Override PartName="/ppt/media/image1702.png" ContentType="image/png"/>
  <Override PartName="/ppt/media/image1163.png" ContentType="image/png"/>
  <Override PartName="/ppt/media/image1162.png" ContentType="image/png"/>
  <Override PartName="/ppt/media/image1161.png" ContentType="image/png"/>
  <Override PartName="/ppt/media/image1160.png" ContentType="image/png"/>
  <Override PartName="/ppt/media/image1157.png" ContentType="image/png"/>
  <Override PartName="/ppt/media/image1156.png" ContentType="image/png"/>
  <Override PartName="/ppt/media/image1424.png" ContentType="image/png"/>
  <Override PartName="/ppt/media/image1274.png" ContentType="image/png"/>
  <Override PartName="/ppt/media/image1153.png" ContentType="image/png"/>
  <Override PartName="/ppt/media/image1149.png" ContentType="image/png"/>
  <Override PartName="/ppt/media/image1148.png" ContentType="image/png"/>
  <Override PartName="/ppt/media/image1147.png" ContentType="image/png"/>
  <Override PartName="/ppt/media/image1146.png" ContentType="image/png"/>
  <Override PartName="/ppt/media/image1145.png" ContentType="image/png"/>
  <Override PartName="/ppt/media/image1141.png" ContentType="image/png"/>
  <Override PartName="/ppt/media/image1136.png" ContentType="image/png"/>
  <Override PartName="/ppt/media/image1134.png" ContentType="image/png"/>
  <Override PartName="/ppt/media/image1346.png" ContentType="image/png"/>
  <Override PartName="/ppt/media/image1132.png" ContentType="image/png"/>
  <Override PartName="/ppt/media/image1127.png" ContentType="image/png"/>
  <Override PartName="/ppt/media/image1124.png" ContentType="image/png"/>
  <Override PartName="/ppt/media/image1123.png" ContentType="image/png"/>
  <Override PartName="/ppt/media/image1122.png" ContentType="image/png"/>
  <Override PartName="/ppt/media/image1121.png" ContentType="image/png"/>
  <Override PartName="/ppt/media/image1116.png" ContentType="image/png"/>
  <Override PartName="/ppt/media/image1114.png" ContentType="image/png"/>
  <Override PartName="/ppt/media/image1113.png" ContentType="image/png"/>
  <Override PartName="/ppt/media/image1112.png" ContentType="image/png"/>
  <Override PartName="/ppt/media/image1108.png" ContentType="image/png"/>
  <Override PartName="/ppt/media/image1105.png" ContentType="image/png"/>
  <Override PartName="/ppt/media/image1102.png" ContentType="image/png"/>
  <Override PartName="/ppt/media/image1101.png" ContentType="image/png"/>
  <Override PartName="/ppt/media/image1100.png" ContentType="image/png"/>
  <Override PartName="/ppt/media/image1683.png" ContentType="image/png"/>
  <Override PartName="/ppt/media/image1097.png" ContentType="image/png"/>
  <Override PartName="/ppt/media/image1096.png" ContentType="image/png"/>
  <Override PartName="/ppt/media/image1095.png" ContentType="image/png"/>
  <Override PartName="/ppt/media/image1641.png" ContentType="image/png"/>
  <Override PartName="/ppt/media/image1308.png" ContentType="image/png"/>
  <Override PartName="/ppt/media/image1094.png" ContentType="image/png"/>
  <Override PartName="/ppt/media/image1425.png" ContentType="image/png"/>
  <Override PartName="/ppt/media/image1093.png" ContentType="image/png"/>
  <Override PartName="/ppt/media/image1092.png" ContentType="image/png"/>
  <Override PartName="/ppt/media/image1091.png" ContentType="image/png"/>
  <Override PartName="/ppt/media/image1090.png" ContentType="image/png"/>
  <Override PartName="/ppt/media/image1304.png" ContentType="image/png"/>
  <Override PartName="/ppt/media/image1089.png" ContentType="image/png"/>
  <Override PartName="/ppt/media/image1088.png" ContentType="image/png"/>
  <Override PartName="/ppt/media/image1087.png" ContentType="image/png"/>
  <Override PartName="/ppt/media/image1086.png" ContentType="image/png"/>
  <Override PartName="/ppt/media/image1241.png" ContentType="image/png"/>
  <Override PartName="/ppt/media/image1085.png" ContentType="image/png"/>
  <Override PartName="/ppt/media/image1084.png" ContentType="image/png"/>
  <Override PartName="/ppt/media/image1080.png" ContentType="image/png"/>
  <Override PartName="/ppt/media/image1078.png" ContentType="image/png"/>
  <Override PartName="/ppt/media/image1472.png" ContentType="image/png"/>
  <Override PartName="/ppt/media/image1313.png" ContentType="image/png"/>
  <Override PartName="/ppt/media/image1077.png" ContentType="image/png"/>
  <Override PartName="/ppt/media/image1423.png" ContentType="image/png"/>
  <Override PartName="/ppt/media/image1076.png" ContentType="image/png"/>
  <Override PartName="/ppt/media/image1623.png" ContentType="image/png"/>
  <Override PartName="/ppt/media/image1075.png" ContentType="image/png"/>
  <Override PartName="/ppt/media/image1072.png" ContentType="image/png"/>
  <Override PartName="/ppt/media/image1070.png" ContentType="image/png"/>
  <Override PartName="/ppt/media/image1067.png" ContentType="image/png"/>
  <Override PartName="/ppt/media/image1066.png" ContentType="image/png"/>
  <Override PartName="/ppt/media/image1064.png" ContentType="image/png"/>
  <Override PartName="/ppt/media/image1063.png" ContentType="image/png"/>
  <Override PartName="/ppt/media/image1062.png" ContentType="image/png"/>
  <Override PartName="/ppt/media/image1061.png" ContentType="image/png"/>
  <Override PartName="/ppt/media/image1060.png" ContentType="image/png"/>
  <Override PartName="/ppt/media/image1059.png" ContentType="image/png"/>
  <Override PartName="/ppt/media/image1058.png" ContentType="image/png"/>
  <Override PartName="/ppt/media/image1056.png" ContentType="image/png"/>
  <Override PartName="/ppt/media/image1055.png" ContentType="image/png"/>
  <Override PartName="/ppt/media/image1439.png" ContentType="image/png"/>
  <Override PartName="/ppt/media/image1052.png" ContentType="image/png"/>
  <Override PartName="/ppt/media/image1051.png" ContentType="image/png"/>
  <Override PartName="/ppt/media/image1050.png" ContentType="image/png"/>
  <Override PartName="/ppt/media/image1047.png" ContentType="image/png"/>
  <Override PartName="/ppt/media/image1044.png" ContentType="image/png"/>
  <Override PartName="/ppt/media/image1043.png" ContentType="image/png"/>
  <Override PartName="/ppt/media/image1038.png" ContentType="image/png"/>
  <Override PartName="/ppt/media/image1037.png" ContentType="image/png"/>
  <Override PartName="/ppt/media/image1036.png" ContentType="image/png"/>
  <Override PartName="/ppt/media/image1264.png" ContentType="image/png"/>
  <Override PartName="/ppt/media/image1035.png" ContentType="image/png"/>
  <Override PartName="/ppt/media/image1355.png" ContentType="image/png"/>
  <Override PartName="/ppt/media/image1034.png" ContentType="image/png"/>
  <Override PartName="/ppt/media/image1031.png" ContentType="image/png"/>
  <Override PartName="/ppt/media/image1681.png" ContentType="image/png"/>
  <Override PartName="/ppt/media/image1028.png" ContentType="image/png"/>
  <Override PartName="/ppt/media/image1027.png" ContentType="image/png"/>
  <Override PartName="/ppt/media/image1026.png" ContentType="image/png"/>
  <Override PartName="/ppt/media/image1025.png" ContentType="image/png"/>
  <Override PartName="/ppt/media/image1014.png" ContentType="image/png"/>
  <Override PartName="/ppt/media/image1013.png" ContentType="image/png"/>
  <Override PartName="/ppt/media/image1009.png" ContentType="image/png"/>
  <Override PartName="/ppt/media/image1008.png" ContentType="image/png"/>
  <Override PartName="/ppt/media/image1521.png" ContentType="image/png"/>
  <Override PartName="/ppt/media/image1007.png" ContentType="image/png"/>
  <Override PartName="/ppt/media/image1573.png" ContentType="image/png"/>
  <Override PartName="/ppt/media/image1004.png" ContentType="image/png"/>
  <Override PartName="/ppt/media/image1001.png" ContentType="image/png"/>
  <Override PartName="/ppt/media/image1352.png" ContentType="image/png"/>
  <Override PartName="/ppt/media/image1150.png" ContentType="image/png"/>
  <Override PartName="/ppt/media/image997.png" ContentType="image/png"/>
  <Override PartName="/ppt/media/image1395.png" ContentType="image/png"/>
  <Override PartName="/ppt/media/image996.png" ContentType="image/png"/>
  <Override PartName="/ppt/media/image1373.png" ContentType="image/png"/>
  <Override PartName="/ppt/media/image995.png" ContentType="image/png"/>
  <Override PartName="/ppt/media/image1262.png" ContentType="image/png"/>
  <Override PartName="/ppt/media/image992.png" ContentType="image/png"/>
  <Override PartName="/ppt/media/image991.png" ContentType="image/png"/>
  <Override PartName="/ppt/media/image987.png" ContentType="image/png"/>
  <Override PartName="/ppt/media/image984.png" ContentType="image/png"/>
  <Override PartName="/ppt/media/image994.png" ContentType="image/png"/>
  <Override PartName="/ppt/media/image982.png" ContentType="image/png"/>
  <Override PartName="/ppt/media/image1653.png" ContentType="image/png"/>
  <Override PartName="/ppt/media/image980.png" ContentType="image/png"/>
  <Override PartName="/ppt/media/image975.png" ContentType="image/png"/>
  <Override PartName="/ppt/media/image1694.png" ContentType="image/png"/>
  <Override PartName="/ppt/media/image1023.png" ContentType="image/png"/>
  <Override PartName="/ppt/media/image1609.png" ContentType="image/png"/>
  <Override PartName="/ppt/media/image971.png" ContentType="image/png"/>
  <Override PartName="/ppt/media/image968.png" ContentType="image/png"/>
  <Override PartName="/ppt/media/image1723.png" ContentType="image/png"/>
  <Override PartName="/ppt/media/image966.png" ContentType="image/png"/>
  <Override PartName="/ppt/media/image963.png" ContentType="image/png"/>
  <Override PartName="/ppt/media/image1326.png" ContentType="image/png"/>
  <Override PartName="/ppt/media/image962.png" ContentType="image/png"/>
  <Override PartName="/ppt/media/image959.png" ContentType="image/png"/>
  <Override PartName="/ppt/media/image958.png" ContentType="image/png"/>
  <Override PartName="/ppt/media/image957.png" ContentType="image/png"/>
  <Override PartName="/ppt/media/image1508.png" ContentType="image/png"/>
  <Override PartName="/ppt/media/image956.png" ContentType="image/png"/>
  <Override PartName="/ppt/media/image952.png" ContentType="image/png"/>
  <Override PartName="/ppt/media/image947.png" ContentType="image/png"/>
  <Override PartName="/ppt/media/image946.png" ContentType="image/png"/>
  <Override PartName="/ppt/media/image1214.png" ContentType="image/png"/>
  <Override PartName="/ppt/media/image945.png" ContentType="image/png"/>
  <Override PartName="/ppt/media/image939.png" ContentType="image/png"/>
  <Override PartName="/ppt/media/image936.png" ContentType="image/png"/>
  <Override PartName="/ppt/media/image1255.png" ContentType="image/png"/>
  <Override PartName="/ppt/media/image935.png" ContentType="image/png"/>
  <Override PartName="/ppt/media/image933.png" ContentType="image/png"/>
  <Override PartName="/ppt/media/image932.png" ContentType="image/png"/>
  <Override PartName="/ppt/media/image922.png" ContentType="image/png"/>
  <Override PartName="/ppt/media/image916.png" ContentType="image/png"/>
  <Override PartName="/ppt/media/image1019.png" ContentType="image/png"/>
  <Override PartName="/ppt/media/image911.png" ContentType="image/png"/>
  <Override PartName="/ppt/media/image1456.png" ContentType="image/png"/>
  <Override PartName="/ppt/media/image910.png" ContentType="image/png"/>
  <Override PartName="/ppt/media/image1119.png" ContentType="image/png"/>
  <Override PartName="/ppt/media/image907.png" ContentType="image/png"/>
  <Override PartName="/ppt/media/image1348.png" ContentType="image/png"/>
  <Override PartName="/ppt/media/image904.png" ContentType="image/png"/>
  <Override PartName="/ppt/media/image903.png" ContentType="image/png"/>
  <Override PartName="/ppt/media/image899.png" ContentType="image/png"/>
  <Override PartName="/ppt/media/image1118.png" ContentType="image/png"/>
  <Override PartName="/ppt/media/image897.png" ContentType="image/png"/>
  <Override PartName="/ppt/media/image1527.png" ContentType="image/png"/>
  <Override PartName="/ppt/media/image896.png" ContentType="image/png"/>
  <Override PartName="/ppt/media/image1106.png" ContentType="image/png"/>
  <Override PartName="/ppt/media/image895.png" ContentType="image/png"/>
  <Override PartName="/ppt/media/image1514.png" ContentType="image/png"/>
  <Override PartName="/ppt/media/image893.png" ContentType="image/png"/>
  <Override PartName="/ppt/media/image989.png" ContentType="image/png"/>
  <Override PartName="/ppt/media/image1567.png" ContentType="image/png"/>
  <Override PartName="/ppt/media/image892.png" ContentType="image/png"/>
  <Override PartName="/ppt/media/image1556.png" ContentType="image/png"/>
  <Override PartName="/ppt/media/image889.png" ContentType="image/png"/>
  <Override PartName="/ppt/media/image888.png" ContentType="image/png"/>
  <Override PartName="/ppt/media/image950.png" ContentType="image/png"/>
  <Override PartName="/ppt/media/image1110.png" ContentType="image/png"/>
  <Override PartName="/ppt/media/image882.png" ContentType="image/png"/>
  <Override PartName="/ppt/media/image1645.png" ContentType="image/png"/>
  <Override PartName="/ppt/media/image1481.png" ContentType="image/png"/>
  <Override PartName="/ppt/media/image881.png" ContentType="image/png"/>
  <Override PartName="/ppt/media/image954.png" ContentType="image/png"/>
  <Override PartName="/ppt/media/image880.png" ContentType="image/png"/>
  <Override PartName="/ppt/media/image1189.png" ContentType="image/png"/>
  <Override PartName="/ppt/media/image871.png" ContentType="image/png"/>
  <Override PartName="/ppt/media/image869.png" ContentType="image/png"/>
  <Override PartName="/ppt/media/image1040.png" ContentType="image/png"/>
  <Override PartName="/ppt/media/image868.png" ContentType="image/png"/>
  <Override PartName="/ppt/media/image865.png" ContentType="image/png"/>
  <Override PartName="/ppt/media/image864.png" ContentType="image/png"/>
  <Override PartName="/ppt/media/image1699.png" ContentType="image/png"/>
  <Override PartName="/ppt/media/image863.png" ContentType="image/png"/>
  <Override PartName="/ppt/media/image860.png" ContentType="image/png"/>
  <Override PartName="/ppt/media/image859.png" ContentType="image/png"/>
  <Override PartName="/ppt/media/image978.png" ContentType="image/png"/>
  <Override PartName="/ppt/media/image857.png" ContentType="image/png"/>
  <Override PartName="/ppt/media/image856.png" ContentType="image/png"/>
  <Override PartName="/ppt/media/image926.png" ContentType="image/png"/>
  <Override PartName="/ppt/media/image855.png" ContentType="image/png"/>
  <Override PartName="/ppt/media/image852.png" ContentType="image/png"/>
  <Override PartName="/ppt/media/image894.png" ContentType="image/png"/>
  <Override PartName="/ppt/media/image851.png" ContentType="image/png"/>
  <Override PartName="/ppt/media/image850.png" ContentType="image/png"/>
  <Override PartName="/ppt/media/image983.png" ContentType="image/png"/>
  <Override PartName="/ppt/media/image1314.png" ContentType="image/png"/>
  <Override PartName="/ppt/media/image846.png" ContentType="image/png"/>
  <Override PartName="/ppt/media/image845.png" ContentType="image/png"/>
  <Override PartName="/ppt/media/image841.png" ContentType="image/png"/>
  <Override PartName="/ppt/media/image1082.png" ContentType="image/png"/>
  <Override PartName="/ppt/media/image838.png" ContentType="image/png"/>
  <Override PartName="/ppt/media/image835.png" ContentType="image/png"/>
  <Override PartName="/ppt/media/image833.png" ContentType="image/png"/>
  <Override PartName="/ppt/media/image1325.png" ContentType="image/png"/>
  <Override PartName="/ppt/media/image828.png" ContentType="image/png"/>
  <Override PartName="/ppt/media/image977.png" ContentType="image/png"/>
  <Override PartName="/ppt/media/image1298.png" ContentType="image/png"/>
  <Override PartName="/ppt/media/image827.png" ContentType="image/png"/>
  <Override PartName="/ppt/media/image1688.png" ContentType="image/png"/>
  <Override PartName="/ppt/media/image826.png" ContentType="image/png"/>
  <Override PartName="/ppt/media/image824.png" ContentType="image/png"/>
  <Override PartName="/ppt/media/image1548.png" ContentType="image/png"/>
  <Override PartName="/ppt/media/image820.png" ContentType="image/png"/>
  <Override PartName="/ppt/media/image819.png" ContentType="image/png"/>
  <Override PartName="/ppt/media/image810.png" ContentType="image/png"/>
  <Override PartName="/ppt/media/image1462.png" ContentType="image/png"/>
  <Override PartName="/ppt/media/image1256.png" ContentType="image/png"/>
  <Override PartName="/ppt/media/image955.png" ContentType="image/png"/>
  <Override PartName="/ppt/media/image809.png" ContentType="image/png"/>
  <Override PartName="/ppt/media/image953.png" ContentType="image/png"/>
  <Override PartName="/ppt/media/image808.png" ContentType="image/png"/>
  <Override PartName="/ppt/media/image805.png" ContentType="image/png"/>
  <Override PartName="/ppt/media/image802.png" ContentType="image/png"/>
  <Override PartName="/ppt/media/image800.png" ContentType="image/png"/>
  <Override PartName="/ppt/media/image799.png" ContentType="image/png"/>
  <Override PartName="/ppt/media/image1388.png" ContentType="image/png"/>
  <Override PartName="/ppt/media/image798.png" ContentType="image/png"/>
  <Override PartName="/ppt/media/image1431.png" ContentType="image/png"/>
  <Override PartName="/ppt/media/image797.png" ContentType="image/png"/>
  <Override PartName="/ppt/media/image796.png" ContentType="image/png"/>
  <Override PartName="/ppt/media/image1332.png" ContentType="image/png"/>
  <Override PartName="/ppt/media/image794.png" ContentType="image/png"/>
  <Override PartName="/ppt/media/image793.png" ContentType="image/png"/>
  <Override PartName="/ppt/media/image1401.png" ContentType="image/png"/>
  <Override PartName="/ppt/media/image790.png" ContentType="image/png"/>
  <Override PartName="/ppt/media/image789.png" ContentType="image/png"/>
  <Override PartName="/ppt/media/image788.png" ContentType="image/png"/>
  <Override PartName="/ppt/media/image780.png" ContentType="image/png"/>
  <Override PartName="/ppt/media/image779.png" ContentType="image/png"/>
  <Override PartName="/ppt/media/image778.png" ContentType="image/png"/>
  <Override PartName="/ppt/media/image804.png" ContentType="image/png"/>
  <Override PartName="/ppt/media/image1199.png" ContentType="image/png"/>
  <Override PartName="/ppt/media/image774.png" ContentType="image/png"/>
  <Override PartName="/ppt/media/image811.png" ContentType="image/png"/>
  <Override PartName="/ppt/media/image1296.png" ContentType="image/png"/>
  <Override PartName="/ppt/media/image772.png" ContentType="image/png"/>
  <Override PartName="/ppt/media/image1489.png" ContentType="image/png"/>
  <Override PartName="/ppt/media/image1041.png" ContentType="image/png"/>
  <Override PartName="/ppt/media/image768.png" ContentType="image/png"/>
  <Override PartName="/ppt/media/image1021.png" ContentType="image/png"/>
  <Override PartName="/ppt/media/image763.png" ContentType="image/png"/>
  <Override PartName="/ppt/media/image761.png" ContentType="image/png"/>
  <Override PartName="/ppt/media/image759.png" ContentType="image/png"/>
  <Override PartName="/ppt/media/image1054.png" ContentType="image/png"/>
  <Override PartName="/ppt/media/image1033.png" ContentType="image/png"/>
  <Override PartName="/ppt/media/image758.png" ContentType="image/png"/>
  <Override PartName="/ppt/media/image753.png" ContentType="image/png"/>
  <Override PartName="/ppt/media/image751.png" ContentType="image/png"/>
  <Override PartName="/ppt/media/image1103.png" ContentType="image/png"/>
  <Override PartName="/ppt/media/image750.png" ContentType="image/png"/>
  <Override PartName="/ppt/media/image745.png" ContentType="image/png"/>
  <Override PartName="/ppt/media/image1561.png" ContentType="image/png"/>
  <Override PartName="/ppt/media/image744.png" ContentType="image/png"/>
  <Override PartName="/ppt/media/image742.png" ContentType="image/png"/>
  <Override PartName="/ppt/media/image814.png" ContentType="image/png"/>
  <Override PartName="/ppt/media/image741.png" ContentType="image/png"/>
  <Override PartName="/ppt/media/image740.png" ContentType="image/png"/>
  <Override PartName="/ppt/media/image738.png" ContentType="image/png"/>
  <Override PartName="/ppt/media/image736.png" ContentType="image/png"/>
  <Override PartName="/ppt/media/image1427.png" ContentType="image/png"/>
  <Override PartName="/ppt/media/image1310.png" ContentType="image/png"/>
  <Override PartName="/ppt/media/image735.png" ContentType="image/png"/>
  <Override PartName="/ppt/media/image870.png" ContentType="image/png"/>
  <Override PartName="/ppt/media/image1721.png" ContentType="image/png"/>
  <Override PartName="/ppt/media/image733.png" ContentType="image/png"/>
  <Override PartName="/ppt/media/image732.png" ContentType="image/png"/>
  <Override PartName="/ppt/media/image1452.png" ContentType="image/png"/>
  <Override PartName="/ppt/media/image1391.png" ContentType="image/png"/>
  <Override PartName="/ppt/media/image728.png" ContentType="image/png"/>
  <Override PartName="/ppt/media/image1437.png" ContentType="image/png"/>
  <Override PartName="/ppt/media/image727.png" ContentType="image/png"/>
  <Override PartName="/ppt/media/image823.png" ContentType="image/png"/>
  <Override PartName="/ppt/media/image721.png" ContentType="image/png"/>
  <Override PartName="/ppt/media/image720.png" ContentType="image/png"/>
  <Override PartName="/ppt/media/image719.png" ContentType="image/png"/>
  <Override PartName="/ppt/media/image717.png" ContentType="image/png"/>
  <Override PartName="/ppt/media/image715.png" ContentType="image/png"/>
  <Override PartName="/ppt/media/image714.png" ContentType="image/png"/>
  <Override PartName="/ppt/media/image1358.png" ContentType="image/png"/>
  <Override PartName="/ppt/media/image713.png" ContentType="image/png"/>
  <Override PartName="/ppt/media/image711.png" ContentType="image/png"/>
  <Override PartName="/ppt/media/image710.png" ContentType="image/png"/>
  <Override PartName="/ppt/media/image706.png" ContentType="image/png"/>
  <Override PartName="/ppt/media/image1552.png" ContentType="image/png"/>
  <Override PartName="/ppt/media/image705.png" ContentType="image/png"/>
  <Override PartName="/ppt/media/image703.png" ContentType="image/png"/>
  <Override PartName="/ppt/media/image699.png" ContentType="image/png"/>
  <Override PartName="/ppt/media/image1360.png" ContentType="image/png"/>
  <Override PartName="/ppt/media/image698.png" ContentType="image/png"/>
  <Override PartName="/ppt/media/image1634.png" ContentType="image/png"/>
  <Override PartName="/ppt/media/image1165.png" ContentType="image/png"/>
  <Override PartName="/ppt/media/image689.png" ContentType="image/png"/>
  <Override PartName="/ppt/media/image687.png" ContentType="image/png"/>
  <Override PartName="/ppt/media/image905.png" ContentType="image/png"/>
  <Override PartName="/ppt/media/image1614.png" ContentType="image/png"/>
  <Override PartName="/ppt/media/image684.png" ContentType="image/png"/>
  <Override PartName="/ppt/media/image1543.png" ContentType="image/png"/>
  <Override PartName="/ppt/media/image1138.png" ContentType="image/png"/>
  <Override PartName="/ppt/media/image682.png" ContentType="image/png"/>
  <Override PartName="/ppt/media/image679.png" ContentType="image/png"/>
  <Override PartName="/ppt/media/image678.png" ContentType="image/png"/>
  <Override PartName="/ppt/media/image677.png" ContentType="image/png"/>
  <Override PartName="/ppt/media/image762.png" ContentType="image/png"/>
  <Override PartName="/ppt/media/image674.png" ContentType="image/png"/>
  <Override PartName="/ppt/media/image675.png" ContentType="image/png"/>
  <Override PartName="/ppt/media/image1639.png" ContentType="image/png"/>
  <Override PartName="/ppt/media/image672.png" ContentType="image/png"/>
  <Override PartName="/ppt/media/image667.png" ContentType="image/png"/>
  <Override PartName="/ppt/media/image1497.png" ContentType="image/png"/>
  <Override PartName="/ppt/media/image666.png" ContentType="image/png"/>
  <Override PartName="/ppt/media/image1578.png" ContentType="image/png"/>
  <Override PartName="/ppt/media/image665.png" ContentType="image/png"/>
  <Override PartName="/ppt/media/image920.png" ContentType="image/png"/>
  <Override PartName="/ppt/media/image969.png" ContentType="image/png"/>
  <Override PartName="/ppt/media/image664.png" ContentType="image/png"/>
  <Override PartName="/ppt/media/image917.png" ContentType="image/png"/>
  <Override PartName="/ppt/media/image661.png" ContentType="image/png"/>
  <Override PartName="/ppt/media/image1677.png" ContentType="image/png"/>
  <Override PartName="/ppt/media/image1083.png" ContentType="image/png"/>
  <Override PartName="/ppt/media/image1048.png" ContentType="image/png"/>
  <Override PartName="/ppt/media/image660.png" ContentType="image/png"/>
  <Override PartName="/ppt/media/image1223.png" ContentType="image/png"/>
  <Override PartName="/ppt/media/image659.png" ContentType="image/png"/>
  <Override PartName="/ppt/media/image1669.png" ContentType="image/png"/>
  <Override PartName="/ppt/media/image652.png" ContentType="image/png"/>
  <Override PartName="/ppt/media/image649.png" ContentType="image/png"/>
  <Override PartName="/ppt/media/image647.png" ContentType="image/png"/>
  <Override PartName="/ppt/media/image645.png" ContentType="image/png"/>
  <Override PartName="/ppt/media/image1003.png" ContentType="image/png"/>
  <Override PartName="/ppt/media/image643.png" ContentType="image/png"/>
  <Override PartName="/ppt/media/image1470.png" ContentType="image/png"/>
  <Override PartName="/ppt/media/image638.png" ContentType="image/png"/>
  <Override PartName="/ppt/media/image1181.png" ContentType="image/png"/>
  <Override PartName="/ppt/media/image637.png" ContentType="image/png"/>
  <Override PartName="/ppt/media/image990.png" ContentType="image/png"/>
  <Override PartName="/ppt/media/image1263.png" ContentType="image/png"/>
  <Override PartName="/ppt/media/image898.png" ContentType="image/png"/>
  <Override PartName="/ppt/media/image919.png" ContentType="image/png"/>
  <Override PartName="/ppt/media/image636.png" ContentType="image/png"/>
  <Override PartName="/ppt/media/image776.png" ContentType="image/png"/>
  <Override PartName="/ppt/media/image635.png" ContentType="image/png"/>
  <Override PartName="/ppt/media/image634.png" ContentType="image/png"/>
  <Override PartName="/ppt/media/image918.png" ContentType="image/png"/>
  <Override PartName="/ppt/media/image633.png" ContentType="image/png"/>
  <Override PartName="/ppt/media/image632.png" ContentType="image/png"/>
  <Override PartName="/ppt/media/image631.png" ContentType="image/png"/>
  <Override PartName="/ppt/media/image630.png" ContentType="image/png"/>
  <Override PartName="/ppt/media/image628.png" ContentType="image/png"/>
  <Override PartName="/ppt/media/image1571.png" ContentType="image/png"/>
  <Override PartName="/ppt/media/image627.png" ContentType="image/png"/>
  <Override PartName="/ppt/media/image648.png" ContentType="image/png"/>
  <Override PartName="/ppt/media/image1638.png" ContentType="image/png"/>
  <Override PartName="/ppt/media/image626.png" ContentType="image/png"/>
  <Override PartName="/ppt/media/image668.png" ContentType="image/png"/>
  <Override PartName="/ppt/media/image625.png" ContentType="image/png"/>
  <Override PartName="/ppt/media/image624.png" ContentType="image/png"/>
  <Override PartName="/ppt/media/image623.png" ContentType="image/png"/>
  <Override PartName="/ppt/media/image622.png" ContentType="image/png"/>
  <Override PartName="/ppt/media/image775.png" ContentType="image/png"/>
  <Override PartName="/ppt/media/image1178.png" ContentType="image/png"/>
  <Override PartName="/ppt/media/image1152.png" ContentType="image/png"/>
  <Override PartName="/ppt/media/image621.png" ContentType="image/png"/>
  <Override PartName="/ppt/media/image697.png" ContentType="image/png"/>
  <Override PartName="/ppt/media/image619.png" ContentType="image/png"/>
  <Override PartName="/ppt/media/image1580.png" ContentType="image/png"/>
  <Override PartName="/ppt/media/image618.png" ContentType="image/png"/>
  <Override PartName="/ppt/media/image1259.png" ContentType="image/png"/>
  <Override PartName="/ppt/media/image617.png" ContentType="image/png"/>
  <Override PartName="/ppt/media/image934.png" ContentType="image/png"/>
  <Override PartName="/ppt/media/image1405.png" ContentType="image/png"/>
  <Override PartName="/ppt/media/image609.png" ContentType="image/png"/>
  <Override PartName="/ppt/media/image608.png" ContentType="image/png"/>
  <Override PartName="/ppt/media/image606.png" ContentType="image/png"/>
  <Override PartName="/ppt/media/image605.png" ContentType="image/png"/>
  <Override PartName="/ppt/media/image603.png" ContentType="image/png"/>
  <Override PartName="/ppt/media/image601.png" ContentType="image/png"/>
  <Override PartName="/ppt/media/image599.png" ContentType="image/png"/>
  <Override PartName="/ppt/media/image1366.png" ContentType="image/png"/>
  <Override PartName="/ppt/media/image596.png" ContentType="image/png"/>
  <Override PartName="/ppt/media/image836.png" ContentType="image/png"/>
  <Override PartName="/ppt/media/image1591.png" ContentType="image/png"/>
  <Override PartName="/ppt/media/image594.png" ContentType="image/png"/>
  <Override PartName="/ppt/media/image1327.png" ContentType="image/png"/>
  <Override PartName="/ppt/media/image592.png" ContentType="image/png"/>
  <Override PartName="/ppt/media/image589.png" ContentType="image/png"/>
  <Override PartName="/ppt/media/image616.png" ContentType="image/png"/>
  <Override PartName="/ppt/media/image588.png" ContentType="image/png"/>
  <Override PartName="/ppt/media/image686.png" ContentType="image/png"/>
  <Override PartName="/ppt/media/image866.png" ContentType="image/png"/>
  <Override PartName="/ppt/media/image584.png" ContentType="image/png"/>
  <Override PartName="/ppt/media/image993.png" ContentType="image/png"/>
  <Override PartName="/ppt/media/image821.png" ContentType="image/png"/>
  <Override PartName="/ppt/media/image1068.png" ContentType="image/png"/>
  <Override PartName="/ppt/media/image581.png" ContentType="image/png"/>
  <Override PartName="/ppt/media/image579.png" ContentType="image/png"/>
  <Override PartName="/ppt/media/image1537.png" ContentType="image/png"/>
  <Override PartName="/ppt/media/image578.png" ContentType="image/png"/>
  <Override PartName="/ppt/media/image576.png" ContentType="image/png"/>
  <Override PartName="/ppt/media/image723.png" ContentType="image/png"/>
  <Override PartName="/ppt/media/image575.png" ContentType="image/png"/>
  <Override PartName="/ppt/media/image574.png" ContentType="image/png"/>
  <Override PartName="/ppt/media/image573.png" ContentType="image/png"/>
  <Override PartName="/ppt/media/image572.png" ContentType="image/png"/>
  <Override PartName="/ppt/media/image1172.png" ContentType="image/png"/>
  <Override PartName="/ppt/media/image570.png" ContentType="image/png"/>
  <Override PartName="/ppt/media/image569.png" ContentType="image/png"/>
  <Override PartName="/ppt/media/image807.png" ContentType="image/png"/>
  <Override PartName="/ppt/media/image560.png" ContentType="image/png"/>
  <Override PartName="/ppt/media/image557.png" ContentType="image/png"/>
  <Override PartName="/ppt/media/image556.png" ContentType="image/png"/>
  <Override PartName="/ppt/media/image1396.png" ContentType="image/png"/>
  <Override PartName="/ppt/media/image1169.png" ContentType="image/png"/>
  <Override PartName="/ppt/media/image554.png" ContentType="image/png"/>
  <Override PartName="/ppt/media/image553.png" ContentType="image/png"/>
  <Override PartName="/ppt/media/image551.png" ContentType="image/png"/>
  <Override PartName="/ppt/media/image550.png" ContentType="image/png"/>
  <Override PartName="/ppt/media/image548.png" ContentType="image/png"/>
  <Override PartName="/ppt/media/image547.png" ContentType="image/png"/>
  <Override PartName="/ppt/media/image755.png" ContentType="image/png"/>
  <Override PartName="/ppt/media/image1526.png" ContentType="image/png"/>
  <Override PartName="/ppt/media/image861.png" ContentType="image/png"/>
  <Override PartName="/ppt/media/image545.png" ContentType="image/png"/>
  <Override PartName="/ppt/media/image1592.png" ContentType="image/png"/>
  <Override PartName="/ppt/media/image641.png" ContentType="image/png"/>
  <Override PartName="/ppt/media/image914.png" ContentType="image/png"/>
  <Override PartName="/ppt/media/image1065.png" ContentType="image/png"/>
  <Override PartName="/ppt/media/image544.png" ContentType="image/png"/>
  <Override PartName="/ppt/media/image543.png" ContentType="image/png"/>
  <Override PartName="/ppt/media/image1582.png" ContentType="image/png"/>
  <Override PartName="/ppt/media/image542.png" ContentType="image/png"/>
  <Override PartName="/ppt/media/image1654.png" ContentType="image/png"/>
  <Override PartName="/ppt/media/image538.png" ContentType="image/png"/>
  <Override PartName="/ppt/media/image1170.png" ContentType="image/png"/>
  <Override PartName="/ppt/media/image536.png" ContentType="image/png"/>
  <Override PartName="/ppt/media/image535.png" ContentType="image/png"/>
  <Override PartName="/ppt/media/image533.png" ContentType="image/png"/>
  <Override PartName="/ppt/media/image532.png" ContentType="image/png"/>
  <Override PartName="/ppt/media/image973.png" ContentType="image/png"/>
  <Override PartName="/ppt/media/image531.png" ContentType="image/png"/>
  <Override PartName="/ppt/media/image530.png" ContentType="image/png"/>
  <Override PartName="/ppt/media/image528.png" ContentType="image/png"/>
  <Override PartName="/ppt/media/image527.png" ContentType="image/png"/>
  <Override PartName="/ppt/media/image1443.png" ContentType="image/png"/>
  <Override PartName="/ppt/media/image526.png" ContentType="image/png"/>
  <Override PartName="/ppt/media/image640.png" ContentType="image/png"/>
  <Override PartName="/ppt/media/image525.png" ContentType="image/png"/>
  <Override PartName="/ppt/media/image840.png" ContentType="image/png"/>
  <Override PartName="/ppt/media/image883.png" ContentType="image/png"/>
  <Override PartName="/ppt/media/image1465.png" ContentType="image/png"/>
  <Override PartName="/ppt/media/image1323.png" ContentType="image/png"/>
  <Override PartName="/ppt/media/image524.png" ContentType="image/png"/>
  <Override PartName="/ppt/media/image522.png" ContentType="image/png"/>
  <Override PartName="/ppt/media/image521.png" ContentType="image/png"/>
  <Override PartName="/ppt/media/image519.png" ContentType="image/png"/>
  <Override PartName="/ppt/media/image598.png" ContentType="image/png"/>
  <Override PartName="/ppt/media/image949.png" ContentType="image/png"/>
  <Override PartName="/ppt/media/image518.png" ContentType="image/png"/>
  <Override PartName="/ppt/media/image1399.png" ContentType="image/png"/>
  <Override PartName="/ppt/media/image517.png" ContentType="image/png"/>
  <Override PartName="/ppt/media/image1444.png" ContentType="image/png"/>
  <Override PartName="/ppt/media/image1282.png" ContentType="image/png"/>
  <Override PartName="/ppt/media/image516.png" ContentType="image/png"/>
  <Override PartName="/ppt/media/image515.png" ContentType="image/png"/>
  <Override PartName="/ppt/media/image513.png" ContentType="image/png"/>
  <Override PartName="/ppt/media/image512.png" ContentType="image/png"/>
  <Override PartName="/ppt/media/image792.png" ContentType="image/png"/>
  <Override PartName="/ppt/media/image1406.png" ContentType="image/png"/>
  <Override PartName="/ppt/media/image511.png" ContentType="image/png"/>
  <Override PartName="/ppt/media/image509.png" ContentType="image/png"/>
  <Override PartName="/ppt/media/image1672.png" ContentType="image/png"/>
  <Override PartName="/ppt/media/image1385.png" ContentType="image/png"/>
  <Override PartName="/ppt/media/image503.png" ContentType="image/png"/>
  <Override PartName="/ppt/media/image737.png" ContentType="image/png"/>
  <Override PartName="/ppt/media/image502.png" ContentType="image/png"/>
  <Override PartName="/ppt/media/image501.png" ContentType="image/png"/>
  <Override PartName="/ppt/media/image964.png" ContentType="image/png"/>
  <Override PartName="/ppt/media/image1598.png" ContentType="image/png"/>
  <Override PartName="/ppt/media/image1248.png" ContentType="image/png"/>
  <Override PartName="/ppt/media/image500.png" ContentType="image/png"/>
  <Override PartName="/ppt/media/image613.png" ContentType="image/png"/>
  <Override PartName="/ppt/media/image499.png" ContentType="image/png"/>
  <Override PartName="/ppt/media/image498.png" ContentType="image/png"/>
  <Override PartName="/ppt/media/image691.png" ContentType="image/png"/>
  <Override PartName="/ppt/media/image496.png" ContentType="image/png"/>
  <Override PartName="/ppt/media/image493.png" ContentType="image/png"/>
  <Override PartName="/ppt/media/image583.png" ContentType="image/png"/>
  <Override PartName="/ppt/media/image491.png" ContentType="image/png"/>
  <Override PartName="/ppt/media/image1126.png" ContentType="image/png"/>
  <Override PartName="/ppt/media/image488.png" ContentType="image/png"/>
  <Override PartName="/ppt/media/image812.png" ContentType="image/png"/>
  <Override PartName="/ppt/media/image487.png" ContentType="image/png"/>
  <Override PartName="/ppt/media/image725.png" ContentType="image/png"/>
  <Override PartName="/ppt/media/image739.png" ContentType="image/png"/>
  <Override PartName="/ppt/media/image484.png" ContentType="image/png"/>
  <Override PartName="/ppt/media/image597.png" ContentType="image/png"/>
  <Override PartName="/ppt/media/image1518.png" ContentType="image/png"/>
  <Override PartName="/ppt/media/image481.png" ContentType="image/png"/>
  <Override PartName="/ppt/media/image478.png" ContentType="image/png"/>
  <Override PartName="/ppt/media/image1292.png" ContentType="image/png"/>
  <Override PartName="/ppt/media/image1175.png" ContentType="image/png"/>
  <Override PartName="/ppt/media/image1017.png" ContentType="image/png"/>
  <Override PartName="/ppt/media/image475.png" ContentType="image/png"/>
  <Override PartName="/ppt/media/image474.png" ContentType="image/png"/>
  <Override PartName="/ppt/media/image650.png" ContentType="image/png"/>
  <Override PartName="/ppt/media/image831.png" ContentType="image/png"/>
  <Override PartName="/ppt/media/image842.png" ContentType="image/png"/>
  <Override PartName="/ppt/media/image469.png" ContentType="image/png"/>
  <Override PartName="/ppt/media/image1541.png" ContentType="image/png"/>
  <Override PartName="/ppt/media/image485.png" ContentType="image/png"/>
  <Override PartName="/ppt/media/image467.png" ContentType="image/png"/>
  <Override PartName="/ppt/media/image1235.png" ContentType="image/png"/>
  <Override PartName="/ppt/media/image466.png" ContentType="image/png"/>
  <Override PartName="/ppt/media/image673.png" ContentType="image/png"/>
  <Override PartName="/ppt/media/image1530.png" ContentType="image/png"/>
  <Override PartName="/ppt/media/image1387.png" ContentType="image/png"/>
  <Override PartName="/ppt/media/image1081.png" ContentType="image/png"/>
  <Override PartName="/ppt/media/image465.png" ContentType="image/png"/>
  <Override PartName="/ppt/media/image462.png" ContentType="image/png"/>
  <Override PartName="/ppt/media/image460.png" ContentType="image/png"/>
  <Override PartName="/ppt/media/image979.png" ContentType="image/png"/>
  <Override PartName="/ppt/media/image585.png" ContentType="image/png"/>
  <Override PartName="/ppt/media/image1708.png" ContentType="image/png"/>
  <Override PartName="/ppt/media/image539.png" ContentType="image/png"/>
  <Override PartName="/ppt/media/image602.png" ContentType="image/png"/>
  <Override PartName="/ppt/media/image1504.png" ContentType="image/png"/>
  <Override PartName="/ppt/media/image1203.png" ContentType="image/png"/>
  <Override PartName="/ppt/media/image459.png" ContentType="image/png"/>
  <Override PartName="/ppt/media/image1513.png" ContentType="image/png"/>
  <Override PartName="/ppt/media/image458.png" ContentType="image/png"/>
  <Override PartName="/ppt/media/image1022.png" ContentType="image/png"/>
  <Override PartName="/ppt/media/image457.png" ContentType="image/png"/>
  <Override PartName="/ppt/media/image455.png" ContentType="image/png"/>
  <Override PartName="/ppt/media/image1517.png" ContentType="image/png"/>
  <Override PartName="/ppt/media/image453.png" ContentType="image/png"/>
  <Override PartName="/ppt/media/image495.png" ContentType="image/png"/>
  <Override PartName="/ppt/media/image923.png" ContentType="image/png"/>
  <Override PartName="/ppt/media/image985.png" ContentType="image/png"/>
  <Override PartName="/ppt/media/image782.png" ContentType="image/png"/>
  <Override PartName="/ppt/media/image999.png" ContentType="image/png"/>
  <Override PartName="/ppt/media/image450.png" ContentType="image/png"/>
  <Override PartName="/ppt/media/image1115.png" ContentType="image/png"/>
  <Override PartName="/ppt/media/image447.png" ContentType="image/png"/>
  <Override PartName="/ppt/media/image555.png" ContentType="image/png"/>
  <Override PartName="/ppt/media/image444.png" ContentType="image/png"/>
  <Override PartName="/ppt/media/image443.png" ContentType="image/png"/>
  <Override PartName="/ppt/media/image1621.png" ContentType="image/png"/>
  <Override PartName="/ppt/media/image874.png" ContentType="image/png"/>
  <Override PartName="/ppt/media/image442.png" ContentType="image/png"/>
  <Override PartName="/ppt/media/image1133.png" ContentType="image/png"/>
  <Override PartName="/ppt/media/image440.png" ContentType="image/png"/>
  <Override PartName="/ppt/media/image1626.png" ContentType="image/png"/>
  <Override PartName="/ppt/media/image436.png" ContentType="image/png"/>
  <Override PartName="/ppt/media/image878.png" ContentType="image/png"/>
  <Override PartName="/ppt/media/image439.png" ContentType="image/png"/>
  <Override PartName="/ppt/media/image795.png" ContentType="image/png"/>
  <Override PartName="/ppt/media/image473.png" ContentType="image/png"/>
  <Override PartName="/ppt/media/image433.png" ContentType="image/png"/>
  <Override PartName="/ppt/media/image432.png" ContentType="image/png"/>
  <Override PartName="/ppt/media/image430.png" ContentType="image/png"/>
  <Override PartName="/ppt/media/image837.png" ContentType="image/png"/>
  <Override PartName="/ppt/media/image428.png" ContentType="image/png"/>
  <Override PartName="/ppt/media/image743.png" ContentType="image/png"/>
  <Override PartName="/ppt/media/image1359.png" ContentType="image/png"/>
  <Override PartName="/ppt/media/image427.png" ContentType="image/png"/>
  <Override PartName="/ppt/media/image752.png" ContentType="image/png"/>
  <Override PartName="/ppt/media/image426.png" ContentType="image/png"/>
  <Override PartName="/ppt/media/image425.png" ContentType="image/png"/>
  <Override PartName="/ppt/media/image724.png" ContentType="image/png"/>
  <Override PartName="/ppt/media/image988.png" ContentType="image/png"/>
  <Override PartName="/ppt/media/image423.png" ContentType="image/png"/>
  <Override PartName="/ppt/media/image1705.png" ContentType="image/png"/>
  <Override PartName="/ppt/media/image1503.png" ContentType="image/png"/>
  <Override PartName="/ppt/media/image422.png" ContentType="image/png"/>
  <Override PartName="/ppt/media/image654.png" ContentType="image/png"/>
  <Override PartName="/ppt/media/image421.png" ContentType="image/png"/>
  <Override PartName="/ppt/media/image419.png" ContentType="image/png"/>
  <Override PartName="/ppt/media/image1012.png" ContentType="image/png"/>
  <Override PartName="/ppt/media/image418.png" ContentType="image/png"/>
  <Override PartName="/ppt/media/image540.png" ContentType="image/png"/>
  <Override PartName="/ppt/media/image417.png" ContentType="image/png"/>
  <Override PartName="/ppt/media/image413.png" ContentType="image/png"/>
  <Override PartName="/ppt/media/image875.png" ContentType="image/png"/>
  <Override PartName="/ppt/media/image497.png" ContentType="image/png"/>
  <Override PartName="/ppt/media/image1404.png" ContentType="image/png"/>
  <Override PartName="/ppt/media/image787.png" ContentType="image/png"/>
  <Override PartName="/ppt/media/image830.png" ContentType="image/png"/>
  <Override PartName="/ppt/media/image410.png" ContentType="image/png"/>
  <Override PartName="/ppt/media/image407.png" ContentType="image/png"/>
  <Override PartName="/ppt/media/image414.png" ContentType="image/png"/>
  <Override PartName="/ppt/media/image406.png" ContentType="image/png"/>
  <Override PartName="/ppt/media/image405.png" ContentType="image/png"/>
  <Override PartName="/ppt/media/image546.png" ContentType="image/png"/>
  <Override PartName="/ppt/media/image404.png" ContentType="image/png"/>
  <Override PartName="/ppt/media/image760.png" ContentType="image/png"/>
  <Override PartName="/ppt/media/image401.png" ContentType="image/png"/>
  <Override PartName="/ppt/media/image960.png" ContentType="image/png"/>
  <Override PartName="/ppt/media/image400.png" ContentType="image/png"/>
  <Override PartName="/ppt/media/image886.png" ContentType="image/png"/>
  <Override PartName="/ppt/media/image396.png" ContentType="image/png"/>
  <Override PartName="/ppt/media/image395.png" ContentType="image/png"/>
  <Override PartName="/ppt/media/image393.png" ContentType="image/png"/>
  <Override PartName="/ppt/media/image408.png" ContentType="image/png"/>
  <Override PartName="/ppt/media/image709.png" ContentType="image/png"/>
  <Override PartName="/ppt/media/image1098.png" ContentType="image/png"/>
  <Override PartName="/ppt/media/image390.png" ContentType="image/png"/>
  <Override PartName="/ppt/media/image389.png" ContentType="image/png"/>
  <Override PartName="/ppt/media/image1039.png" ContentType="image/png"/>
  <Override PartName="/ppt/media/image472.png" ContentType="image/png"/>
  <Override PartName="/ppt/media/image387.png" ContentType="image/png"/>
  <Override PartName="/ppt/media/image849.png" ContentType="image/png"/>
  <Override PartName="/ppt/media/image476.png" ContentType="image/png"/>
  <Override PartName="/ppt/media/image386.png" ContentType="image/png"/>
  <Override PartName="/ppt/media/image1583.png" ContentType="image/png"/>
  <Override PartName="/ppt/media/image1380.png" ContentType="image/png"/>
  <Override PartName="/ppt/media/image657.png" ContentType="image/png"/>
  <Override PartName="/ppt/media/image1595.png" ContentType="image/png"/>
  <Override PartName="/ppt/media/image383.png" ContentType="image/png"/>
  <Override PartName="/ppt/media/image951.png" ContentType="image/png"/>
  <Override PartName="/ppt/media/image1330.png" ContentType="image/png"/>
  <Override PartName="/ppt/media/image394.png" ContentType="image/png"/>
  <Override PartName="/ppt/media/image380.png" ContentType="image/png"/>
  <Override PartName="/ppt/media/image1584.png" ContentType="image/png"/>
  <Override PartName="/ppt/media/image379.png" ContentType="image/png"/>
  <Override PartName="/ppt/media/image747.png" ContentType="image/png"/>
  <Override PartName="/ppt/media/image862.png" ContentType="image/png"/>
  <Override PartName="/ppt/media/image376.png" ContentType="image/png"/>
  <Override PartName="/ppt/media/image375.png" ContentType="image/png"/>
  <Override PartName="/ppt/media/image580.png" ContentType="image/png"/>
  <Override PartName="/ppt/media/image374.png" ContentType="image/png"/>
  <Override PartName="/ppt/media/image372.png" ContentType="image/png"/>
  <Override PartName="/ppt/media/image370.png" ContentType="image/png"/>
  <Override PartName="/ppt/media/image369.png" ContentType="image/png"/>
  <Override PartName="/ppt/media/image770.png" ContentType="image/png"/>
  <Override PartName="/ppt/media/image1069.png" ContentType="image/png"/>
  <Override PartName="/ppt/media/image365.png" ContentType="image/png"/>
  <Override PartName="/ppt/media/image492.png" ContentType="image/png"/>
  <Override PartName="/ppt/media/image364.png" ContentType="image/png"/>
  <Override PartName="/ppt/media/image600.png" ContentType="image/png"/>
  <Override PartName="/ppt/media/image1673.png" ContentType="image/png"/>
  <Override PartName="/ppt/media/image1154.png" ContentType="image/png"/>
  <Override PartName="/ppt/media/image1130.png" ContentType="image/png"/>
  <Override PartName="/ppt/media/image363.png" ContentType="image/png"/>
  <Override PartName="/ppt/media/image901.png" ContentType="image/png"/>
  <Override PartName="/ppt/media/image1216.png" ContentType="image/png"/>
  <Override PartName="/ppt/media/image362.png" ContentType="image/png"/>
  <Override PartName="/ppt/media/image1447.png" ContentType="image/png"/>
  <Override PartName="/ppt/media/image355.png" ContentType="image/png"/>
  <Override PartName="/ppt/media/image1701.png" ContentType="image/png"/>
  <Override PartName="/ppt/media/image434.png" ContentType="image/png"/>
  <Override PartName="/ppt/media/image351.png" ContentType="image/png"/>
  <Override PartName="/ppt/media/image350.png" ContentType="image/png"/>
  <Override PartName="/ppt/media/image961.png" ContentType="image/png"/>
  <Override PartName="/ppt/media/image700.png" ContentType="image/png"/>
  <Override PartName="/ppt/media/image348.png" ContentType="image/png"/>
  <Override PartName="/ppt/media/image1276.png" ContentType="image/png"/>
  <Override PartName="/ppt/media/image346.png" ContentType="image/png"/>
  <Override PartName="/ppt/media/image730.png" ContentType="image/png"/>
  <Override PartName="/ppt/media/image1635.png" ContentType="image/png"/>
  <Override PartName="/ppt/media/image345.png" ContentType="image/png"/>
  <Override PartName="/ppt/media/image344.png" ContentType="image/png"/>
  <Override PartName="/ppt/media/image986.png" ContentType="image/png"/>
  <Override PartName="/ppt/media/image1139.png" ContentType="image/png"/>
  <Override PartName="/ppt/media/image746.png" ContentType="image/png"/>
  <Override PartName="/ppt/media/image343.png" ContentType="image/png"/>
  <Override PartName="/ppt/media/image948.png" ContentType="image/png"/>
  <Override PartName="/ppt/media/image1250.png" ContentType="image/png"/>
  <Override PartName="/ppt/media/image680.png" ContentType="image/png"/>
  <Override PartName="/ppt/media/image341.png" ContentType="image/png"/>
  <Override PartName="/ppt/media/image1201.png" ContentType="image/png"/>
  <Override PartName="/ppt/media/image337.png" ContentType="image/png"/>
  <Override PartName="/ppt/media/image490.png" ContentType="image/png"/>
  <Override PartName="/ppt/media/image1053.png" ContentType="image/png"/>
  <Override PartName="/ppt/media/image336.png" ContentType="image/png"/>
  <Override PartName="/ppt/media/image822.png" ContentType="image/png"/>
  <Override PartName="/ppt/media/image335.png" ContentType="image/png"/>
  <Override PartName="/ppt/media/image333.png" ContentType="image/png"/>
  <Override PartName="/ppt/media/image332.png" ContentType="image/png"/>
  <Override PartName="/ppt/media/image890.png" ContentType="image/png"/>
  <Override PartName="/ppt/media/image438.png" ContentType="image/png"/>
  <Override PartName="/ppt/media/image773.png" ContentType="image/png"/>
  <Override PartName="/ppt/media/image834.png" ContentType="image/png"/>
  <Override PartName="/ppt/media/image1625.png" ContentType="image/png"/>
  <Override PartName="/ppt/media/image1320.png" ContentType="image/png"/>
  <Override PartName="/ppt/media/image331.png" ContentType="image/png"/>
  <Override PartName="/ppt/media/image676.png" ContentType="image/png"/>
  <Override PartName="/ppt/media/image358.png" ContentType="image/png"/>
  <Override PartName="/ppt/media/image330.png" ContentType="image/png"/>
  <Override PartName="/ppt/media/image1143.png" ContentType="image/png"/>
  <Override PartName="/ppt/media/image1006.png" ContentType="image/png"/>
  <Override PartName="/ppt/media/image1190.png" ContentType="image/png"/>
  <Override PartName="/ppt/media/image329.png" ContentType="image/png"/>
  <Override PartName="/ppt/media/image806.png" ContentType="image/png"/>
  <Override PartName="/ppt/media/image328.png" ContentType="image/png"/>
  <Override PartName="/ppt/media/image726.png" ContentType="image/png"/>
  <Override PartName="/ppt/media/image1484.png" ContentType="image/png"/>
  <Override PartName="/ppt/media/image327.png" ContentType="image/png"/>
  <Override PartName="/ppt/media/image326.png" ContentType="image/png"/>
  <Override PartName="/ppt/media/image662.png" ContentType="image/png"/>
  <Override PartName="/ppt/media/image325.png" ContentType="image/png"/>
  <Override PartName="/ppt/media/image712.png" ContentType="image/png"/>
  <Override PartName="/ppt/media/image319.png" ContentType="image/png"/>
  <Override PartName="/ppt/media/image317.png" ContentType="image/png"/>
  <Override PartName="/ppt/media/image1029.png" ContentType="image/png"/>
  <Override PartName="/ppt/media/image612.png" ContentType="image/png"/>
  <Override PartName="/ppt/media/image756.png" ContentType="image/png"/>
  <Override PartName="/ppt/media/image340.png" ContentType="image/png"/>
  <Override PartName="/ppt/media/image614.png" ContentType="image/png"/>
  <Override PartName="/ppt/media/image1196.png" ContentType="image/png"/>
  <Override PartName="/ppt/media/image316.png" ContentType="image/png"/>
  <Override PartName="/ppt/media/image1564.png" ContentType="image/png"/>
  <Override PartName="/ppt/media/image313.png" ContentType="image/png"/>
  <Override PartName="/ppt/media/image311.png" ContentType="image/png"/>
  <Override PartName="/ppt/media/image829.png" ContentType="image/png"/>
  <Override PartName="/ppt/media/image310.png" ContentType="image/png"/>
  <Override PartName="/ppt/media/image704.png" ContentType="image/png"/>
  <Override PartName="/ppt/media/image306.png" ContentType="image/png"/>
  <Override PartName="/ppt/media/image1099.png" ContentType="image/png"/>
  <Override PartName="/ppt/media/image685.png" ContentType="image/png"/>
  <Override PartName="/ppt/media/image1433.png" ContentType="image/png"/>
  <Override PartName="/ppt/media/image454.png" ContentType="image/png"/>
  <Override PartName="/ppt/media/image972.png" ContentType="image/png"/>
  <Override PartName="/ppt/media/image305.png" ContentType="image/png"/>
  <Override PartName="/ppt/media/image559.png" ContentType="image/png"/>
  <Override PartName="/ppt/media/image565.png" ContentType="image/png"/>
  <Override PartName="/ppt/media/image1131.png" ContentType="image/png"/>
  <Override PartName="/ppt/media/image304.png" ContentType="image/png"/>
  <Override PartName="/ppt/media/image303.png" ContentType="image/png"/>
  <Override PartName="/ppt/media/image1011.png" ContentType="image/png"/>
  <Override PartName="/ppt/media/image1532.png" ContentType="image/png"/>
  <Override PartName="/ppt/media/image1449.png" ContentType="image/png"/>
  <Override PartName="/ppt/media/image708.png" ContentType="image/png"/>
  <Override PartName="/ppt/media/image1208.png" ContentType="image/png"/>
  <Override PartName="/ppt/media/image300.png" ContentType="image/png"/>
  <Override PartName="/ppt/media/image591.png" ContentType="image/png"/>
  <Override PartName="/ppt/media/image299.png" ContentType="image/png"/>
  <Override PartName="/ppt/media/image409.png" ContentType="image/png"/>
  <Override PartName="/ppt/media/image876.png" ContentType="image/png"/>
  <Override PartName="/ppt/media/image504.png" ContentType="image/png"/>
  <Override PartName="/ppt/media/image639.png" ContentType="image/png"/>
  <Override PartName="/ppt/media/image392.png" ContentType="image/png"/>
  <Override PartName="/ppt/media/image646.png" ContentType="image/png"/>
  <Override PartName="/ppt/media/image298.png" ContentType="image/png"/>
  <Override PartName="/ppt/media/image970.png" ContentType="image/png"/>
  <Override PartName="/ppt/media/image293.png" ContentType="image/png"/>
  <Override PartName="/ppt/media/image1483.png" ContentType="image/png"/>
  <Override PartName="/ppt/media/image486.png" ContentType="image/png"/>
  <Override PartName="/ppt/media/image290.png" ContentType="image/png"/>
  <Override PartName="/ppt/media/image289.png" ContentType="image/png"/>
  <Override PartName="/ppt/media/image388.png" ContentType="image/png"/>
  <Override PartName="/ppt/media/image287.png" ContentType="image/png"/>
  <Override PartName="/ppt/media/image1268.png" ContentType="image/png"/>
  <Override PartName="/ppt/media/image285.png" ContentType="image/png"/>
  <Override PartName="/ppt/media/image1434.png" ContentType="image/png"/>
  <Override PartName="/ppt/media/image1350.png" ContentType="image/png"/>
  <Override PartName="/ppt/media/image1144.png" ContentType="image/png"/>
  <Override PartName="/ppt/media/image282.png" ContentType="image/png"/>
  <Override PartName="/ppt/media/image280.png" ContentType="image/png"/>
  <Override PartName="/ppt/media/image998.png" ContentType="image/png"/>
  <Override PartName="/ppt/media/image825.png" ContentType="image/png"/>
  <Override PartName="/ppt/media/image312.png" ContentType="image/png"/>
  <Override PartName="/ppt/media/image278.png" ContentType="image/png"/>
  <Override PartName="/ppt/media/image1321.png" ContentType="image/png"/>
  <Override PartName="/ppt/media/image283.png" ContentType="image/png"/>
  <Override PartName="/ppt/media/image1538.png" ContentType="image/png"/>
  <Override PartName="/ppt/media/image1270.png" ContentType="image/png"/>
  <Override PartName="/ppt/media/image445.png" ContentType="image/png"/>
  <Override PartName="/ppt/media/image1496.png" ContentType="image/png"/>
  <Override PartName="/ppt/media/image277.png" ContentType="image/png"/>
  <Override PartName="/ppt/media/image696.png" ContentType="image/png"/>
  <Override PartName="/ppt/media/image1109.png" ContentType="image/png"/>
  <Override PartName="/ppt/media/image338.png" ContentType="image/png"/>
  <Override PartName="/ppt/media/image276.png" ContentType="image/png"/>
  <Override PartName="/ppt/media/image604.png" ContentType="image/png"/>
  <Override PartName="/ppt/media/image784.png" ContentType="image/png"/>
  <Override PartName="/ppt/media/image274.png" ContentType="image/png"/>
  <Override PartName="/ppt/media/image1120.png" ContentType="image/png"/>
  <Override PartName="/ppt/media/image272.png" ContentType="image/png"/>
  <Override PartName="/ppt/media/image271.png" ContentType="image/png"/>
  <Override PartName="/ppt/media/image265.png" ContentType="image/png"/>
  <Override PartName="/ppt/media/image264.png" ContentType="image/png"/>
  <Override PartName="/ppt/media/image651.png" ContentType="image/png"/>
  <Override PartName="/ppt/media/image593.png" ContentType="image/png"/>
  <Override PartName="/ppt/media/image1281.png" ContentType="image/png"/>
  <Override PartName="/ppt/media/image261.png" ContentType="image/png"/>
  <Override PartName="/ppt/media/image1597.png" ContentType="image/png"/>
  <Override PartName="/ppt/media/image260.png" ContentType="image/png"/>
  <Override PartName="/ppt/media/image620.png" ContentType="image/png"/>
  <Override PartName="/ppt/media/image913.png" ContentType="image/png"/>
  <Override PartName="/ppt/media/image259.png" ContentType="image/png"/>
  <Override PartName="/ppt/media/image258.png" ContentType="image/png"/>
  <Override PartName="/ppt/media/image1700.png" ContentType="image/png"/>
  <Override PartName="/ppt/media/image256.png" ContentType="image/png"/>
  <Override PartName="/ppt/media/image399.png" ContentType="image/png"/>
  <Override PartName="/ppt/media/image754.png" ContentType="image/png"/>
  <Override PartName="/ppt/media/image253.png" ContentType="image/png"/>
  <Override PartName="/ppt/media/image702.png" ContentType="image/png"/>
  <Override PartName="/ppt/media/image250.png" ContentType="image/png"/>
  <Override PartName="/ppt/media/image468.png" ContentType="image/png"/>
  <Override PartName="/ppt/media/image315.png" ContentType="image/png"/>
  <Override PartName="/ppt/media/image266.png" ContentType="image/png"/>
  <Override PartName="/ppt/media/image1659.png" ContentType="image/png"/>
  <Override PartName="/ppt/media/image377.png" ContentType="image/png"/>
  <Override PartName="/ppt/media/image248.png" ContentType="image/png"/>
  <Override PartName="/ppt/media/image1137.png" ContentType="image/png"/>
  <Override PartName="/ppt/media/image384.png" ContentType="image/png"/>
  <Override PartName="/ppt/media/image247.png" ContentType="image/png"/>
  <Override PartName="/ppt/media/image943.png" ContentType="image/png"/>
  <Override PartName="/ppt/media/image249.png" ContentType="image/png"/>
  <Override PartName="/ppt/media/image243.png" ContentType="image/png"/>
  <Override PartName="/ppt/media/image441.png" ContentType="image/png"/>
  <Override PartName="/ppt/media/image242.png" ContentType="image/png"/>
  <Override PartName="/ppt/media/image1382.png" ContentType="image/png"/>
  <Override PartName="/ppt/media/image279.png" ContentType="image/png"/>
  <Override PartName="/ppt/media/image1200.png" ContentType="image/png"/>
  <Override PartName="/ppt/media/image267.png" ContentType="image/png"/>
  <Override PartName="/ppt/media/image241.png" ContentType="image/png"/>
  <Override PartName="/ppt/media/image239.png" ContentType="image/png"/>
  <Override PartName="/ppt/media/image237.png" ContentType="image/png"/>
  <Override PartName="/ppt/media/image561.png" ContentType="image/png"/>
  <Override PartName="/ppt/media/image1696.png" ContentType="image/png"/>
  <Override PartName="/ppt/media/image1386.png" ContentType="image/png"/>
  <Override PartName="/ppt/media/image777.png" ContentType="image/png"/>
  <Override PartName="/ppt/media/image320.png" ContentType="image/png"/>
  <Override PartName="/ppt/media/image291.png" ContentType="image/png"/>
  <Override PartName="/ppt/media/image224.png" ContentType="image/png"/>
  <Override PartName="/ppt/media/image925.png" ContentType="image/png"/>
  <Override PartName="/ppt/media/image644.png" ContentType="image/png"/>
  <Override PartName="/ppt/media/image381.png" ContentType="image/png"/>
  <Override PartName="/ppt/media/image223.png" ContentType="image/png"/>
  <Override PartName="/ppt/media/image220.png" ContentType="image/png"/>
  <Override PartName="/ppt/media/image211.png" ContentType="image/png"/>
  <Override PartName="/ppt/media/image209.png" ContentType="image/png"/>
  <Override PartName="/ppt/media/image1471.png" ContentType="image/png"/>
  <Override PartName="/ppt/media/image208.png" ContentType="image/png"/>
  <Override PartName="/ppt/media/image205.png" ContentType="image/png"/>
  <Override PartName="/ppt/media/image1015.png" ContentType="image/png"/>
  <Override PartName="/ppt/media/image1244.png" ContentType="image/png"/>
  <Override PartName="/ppt/media/image204.png" ContentType="image/png"/>
  <Override PartName="/ppt/media/image771.png" ContentType="image/png"/>
  <Override PartName="/ppt/media/image202.png" ContentType="image/png"/>
  <Override PartName="/ppt/media/image403.png" ContentType="image/png"/>
  <Override PartName="/ppt/media/image232.png" ContentType="image/png"/>
  <Override PartName="/ppt/media/image722.png" ContentType="image/png"/>
  <Override PartName="/ppt/media/image769.png" ContentType="image/png"/>
  <Override PartName="/ppt/media/image431.png" ContentType="image/png"/>
  <Override PartName="/ppt/media/image1562.png" ContentType="image/png"/>
  <Override PartName="/ppt/media/image924.png" ContentType="image/png"/>
  <Override PartName="/ppt/media/image199.png" ContentType="image/png"/>
  <Override PartName="/ppt/media/image1057.png" ContentType="image/png"/>
  <Override PartName="/ppt/media/image235.png" ContentType="image/png"/>
  <Override PartName="/ppt/media/image251.png" ContentType="image/png"/>
  <Override PartName="/ppt/media/image412.png" ContentType="image/png"/>
  <Override PartName="/ppt/media/image196.png" ContentType="image/png"/>
  <Override PartName="/ppt/media/image729.png" ContentType="image/png"/>
  <Override PartName="/ppt/media/image1676.png" ContentType="image/png"/>
  <Override PartName="/ppt/media/image194.png" ContentType="image/png"/>
  <Override PartName="/ppt/media/image1618.png" ContentType="image/png"/>
  <Override PartName="/ppt/media/image192.png" ContentType="image/png"/>
  <Override PartName="/ppt/media/image567.png" ContentType="image/png"/>
  <Override PartName="/ppt/media/image571.png" ContentType="image/png"/>
  <Override PartName="/ppt/media/image1726.png" ContentType="image/png"/>
  <Override PartName="/ppt/media/image1412.png" ContentType="image/png"/>
  <Override PartName="/ppt/media/image295.png" ContentType="image/png"/>
  <Override PartName="/ppt/media/image937.png" ContentType="image/png"/>
  <Override PartName="/ppt/media/image1519.png" ContentType="image/png"/>
  <Override PartName="/ppt/media/image1286.png" ContentType="image/png"/>
  <Override PartName="/ppt/media/image191.png" ContentType="image/png"/>
  <Override PartName="/ppt/media/image190.png" ContentType="image/png"/>
  <Override PartName="/ppt/media/image590.png" ContentType="image/png"/>
  <Override PartName="/ppt/media/image783.png" ContentType="image/png"/>
  <Override PartName="/ppt/media/image981.png" ContentType="image/png"/>
  <Override PartName="/ppt/media/image437.png" ContentType="image/png"/>
  <Override PartName="/ppt/media/image216.png" ContentType="image/png"/>
  <Override PartName="/ppt/media/image1237.png" ContentType="image/png"/>
  <Override PartName="/ppt/media/image284.png" ContentType="image/png"/>
  <Override PartName="/ppt/media/image671.png" ContentType="image/png"/>
  <Override PartName="/ppt/media/image1288.png" ContentType="image/png"/>
  <Override PartName="/ppt/media/image1049.png" ContentType="image/png"/>
  <Override PartName="/ppt/media/image188.png" ContentType="image/png"/>
  <Override PartName="/ppt/media/image663.png" ContentType="image/png"/>
  <Override PartName="/ppt/media/image185.png" ContentType="image/png"/>
  <Override PartName="/ppt/media/image183.png" ContentType="image/png"/>
  <Override PartName="/ppt/media/image1002.png" ContentType="image/png"/>
  <Override PartName="/ppt/media/image1071.png" ContentType="image/png"/>
  <Override PartName="/ppt/media/image180.png" ContentType="image/png"/>
  <Override PartName="/ppt/media/image1695.png" ContentType="image/png"/>
  <Override PartName="/ppt/media/image832.png" ContentType="image/png"/>
  <Override PartName="/ppt/media/image176.png" ContentType="image/png"/>
  <Override PartName="/ppt/media/image1415.png" ContentType="image/png"/>
  <Override PartName="/ppt/media/image181.png" ContentType="image/png"/>
  <Override PartName="/ppt/media/image765.png" ContentType="image/png"/>
  <Override PartName="/ppt/media/image900.png" ContentType="image/png"/>
  <Override PartName="/ppt/media/image174.png" ContentType="image/png"/>
  <Override PartName="/ppt/media/image786.png" ContentType="image/png"/>
  <Override PartName="/ppt/media/image172.png" ContentType="image/png"/>
  <Override PartName="/ppt/media/image1246.png" ContentType="image/png"/>
  <Override PartName="/ppt/media/image360.png" ContentType="image/png"/>
  <Override PartName="/ppt/media/image171.png" ContentType="image/png"/>
  <Override PartName="/ppt/media/image177.png" ContentType="image/png"/>
  <Override PartName="/ppt/media/image354.png" ContentType="image/png"/>
  <Override PartName="/ppt/media/image1459.png" ContentType="image/png"/>
  <Override PartName="/ppt/media/image262.png" ContentType="image/png"/>
  <Override PartName="/ppt/media/image170.png" ContentType="image/png"/>
  <Override PartName="/ppt/media/image942.png" ContentType="image/png"/>
  <Override PartName="/ppt/media/image931.png" ContentType="image/png"/>
  <Override PartName="/ppt/media/image489.png" ContentType="image/png"/>
  <Override PartName="/ppt/media/image906.png" ContentType="image/png"/>
  <Override PartName="/ppt/media/image1329.png" ContentType="image/png"/>
  <Override PartName="/ppt/media/image173.png" ContentType="image/png"/>
  <Override PartName="/ppt/media/image1024.png" ContentType="image/png"/>
  <Override PartName="/ppt/media/image872.png" ContentType="image/png"/>
  <Override PartName="/ppt/media/image566.png" ContentType="image/png"/>
  <Override PartName="/ppt/media/image1227.png" ContentType="image/png"/>
  <Override PartName="/ppt/media/image169.png" ContentType="image/png"/>
  <Override PartName="/ppt/media/image1046.png" ContentType="image/png"/>
  <Override PartName="/ppt/media/image165.png" ContentType="image/png"/>
  <Override PartName="/ppt/media/image219.png" ContentType="image/png"/>
  <Override PartName="/ppt/media/image1265.png" ContentType="image/png"/>
  <Override PartName="/ppt/media/image1258.png" ContentType="image/png"/>
  <Override PartName="/ppt/media/image582.png" ContentType="image/png"/>
  <Override PartName="/ppt/media/image1111.png" ContentType="image/png"/>
  <Override PartName="/ppt/media/image164.png" ContentType="image/png"/>
  <Override PartName="/ppt/media/image163.png" ContentType="image/png"/>
  <Override PartName="/ppt/media/image429.png" ContentType="image/png"/>
  <Override PartName="/ppt/media/image1636.png" ContentType="image/png"/>
  <Override PartName="/ppt/media/image162.png" ContentType="image/png"/>
  <Override PartName="/ppt/media/image463.png" ContentType="image/png"/>
  <Override PartName="/ppt/media/image398.png" ContentType="image/png"/>
  <Override PartName="/ppt/media/image240.png" ContentType="image/png"/>
  <Override PartName="/ppt/media/image157.png" ContentType="image/png"/>
  <Override PartName="/ppt/media/image1016.png" ContentType="image/png"/>
  <Override PartName="/ppt/media/image1490.png" ContentType="image/png"/>
  <Override PartName="/ppt/media/image156.png" ContentType="image/png"/>
  <Override PartName="/ppt/media/image480.png" ContentType="image/png"/>
  <Override PartName="/ppt/media/image1018.png" ContentType="image/png"/>
  <Override PartName="/ppt/media/image210.png" ContentType="image/png"/>
  <Override PartName="/ppt/media/image154.png" ContentType="image/png"/>
  <Override PartName="/ppt/media/image161.png" ContentType="image/png"/>
  <Override PartName="/ppt/media/image153.png" ContentType="image/png"/>
  <Override PartName="/ppt/media/image378.png" ContentType="image/png"/>
  <Override PartName="/ppt/media/image217.png" ContentType="image/png"/>
  <Override PartName="/ppt/media/image781.png" ContentType="image/png"/>
  <Override PartName="/ppt/media/image342.png" ContentType="image/png"/>
  <Override PartName="/ppt/media/image385.png" ContentType="image/png"/>
  <Override PartName="/ppt/media/image940.png" ContentType="image/png"/>
  <Override PartName="/ppt/media/image149.png" ContentType="image/png"/>
  <Override PartName="/ppt/media/image1429.png" ContentType="image/png"/>
  <Override PartName="/ppt/media/image1125.png" ContentType="image/png"/>
  <Override PartName="/ppt/media/image147.png" ContentType="image/png"/>
  <Override PartName="/ppt/media/image214.png" ContentType="image/png"/>
  <Override PartName="/ppt/media/image1393.png" ContentType="image/png"/>
  <Override PartName="/ppt/media/image1079.png" ContentType="image/png"/>
  <Override PartName="/ppt/media/image359.png" ContentType="image/png"/>
  <Override PartName="/ppt/media/image302.png" ContentType="image/png"/>
  <Override PartName="/ppt/media/image145.png" ContentType="image/png"/>
  <Override PartName="/ppt/media/image144.png" ContentType="image/png"/>
  <Override PartName="/ppt/media/image766.png" ContentType="image/png"/>
  <Override PartName="/ppt/media/image1585.png" ContentType="image/png"/>
  <Override PartName="/ppt/media/image1159.png" ContentType="image/png"/>
  <Override PartName="/ppt/media/image231.png" ContentType="image/png"/>
  <Override PartName="/ppt/media/image1588.png" ContentType="image/png"/>
  <Override PartName="/ppt/media/image142.png" ContentType="image/png"/>
  <Override PartName="/ppt/media/image349.png" ContentType="image/png"/>
  <Override PartName="/ppt/media/image563.png" ContentType="image/png"/>
  <Override PartName="/ppt/media/image167.png" ContentType="image/png"/>
  <Override PartName="/ppt/media/image141.png" ContentType="image/png"/>
  <Override PartName="/ppt/media/image225.png" ContentType="image/png"/>
  <Override PartName="/ppt/media/image215.png" ContentType="image/png"/>
  <Override PartName="/ppt/media/image309.png" ContentType="image/png"/>
  <Override PartName="/ppt/media/image140.png" ContentType="image/png"/>
  <Override PartName="/ppt/media/image139.png" ContentType="image/png"/>
  <Override PartName="/ppt/media/image159.png" ContentType="image/png"/>
  <Override PartName="/ppt/media/image938.png" ContentType="image/png"/>
  <Override PartName="/ppt/media/image137.png" ContentType="image/png"/>
  <Override PartName="/ppt/media/image803.png" ContentType="image/png"/>
  <Override PartName="/ppt/media/image234.png" ContentType="image/png"/>
  <Override PartName="/ppt/media/image848.png" ContentType="image/png"/>
  <Override PartName="/ppt/media/image135.png" ContentType="image/png"/>
  <Override PartName="/ppt/media/image134.png" ContentType="image/png"/>
  <Override PartName="/ppt/media/image669.png" ContentType="image/png"/>
  <Override PartName="/ppt/media/image130.png" ContentType="image/png"/>
  <Override PartName="/ppt/media/image902.png" ContentType="image/png"/>
  <Override PartName="/ppt/media/image229.png" ContentType="image/png"/>
  <Override PartName="/ppt/media/image1709.png" ContentType="image/png"/>
  <Override PartName="/ppt/media/image508.png" ContentType="image/png"/>
  <Override PartName="/ppt/media/image120.png" ContentType="image/png"/>
  <Override PartName="/ppt/media/image587.png" ContentType="image/png"/>
  <Override PartName="/ppt/media/image477.png" ContentType="image/png"/>
  <Override PartName="/ppt/media/image123.png" ContentType="image/png"/>
  <Override PartName="/ppt/media/image119.png" ContentType="image/png"/>
  <Override PartName="/ppt/media/image213.png" ContentType="image/png"/>
  <Override PartName="/ppt/media/image178.png" ContentType="image/png"/>
  <Override PartName="/ppt/media/image273.png" ContentType="image/png"/>
  <Override PartName="/ppt/media/image1299.png" ContentType="image/png"/>
  <Override PartName="/ppt/media/image537.png" ContentType="image/png"/>
  <Override PartName="/ppt/media/image791.png" ContentType="image/png"/>
  <Override PartName="/ppt/media/image1224.png" ContentType="image/png"/>
  <Override PartName="/ppt/media/image270.png" ContentType="image/png"/>
  <Override PartName="/ppt/media/image1135.png" ContentType="image/png"/>
  <Override PartName="/ppt/media/image116.png" ContentType="image/png"/>
  <Override PartName="/ppt/media/image558.png" ContentType="image/png"/>
  <Override PartName="/ppt/media/image127.png" ContentType="image/png"/>
  <Override PartName="/ppt/media/image125.png" ContentType="image/png"/>
  <Override PartName="/ppt/media/image928.png" ContentType="image/png"/>
  <Override PartName="/ppt/media/image707.png" ContentType="image/png"/>
  <Override PartName="/ppt/media/image877.png" ContentType="image/png"/>
  <Override PartName="/ppt/media/image245.png" ContentType="image/png"/>
  <Override PartName="/ppt/media/image1005.png" ContentType="image/png"/>
  <Override PartName="/ppt/media/image1603.png" ContentType="image/png"/>
  <Override PartName="/ppt/media/image113.png" ContentType="image/png"/>
  <Override PartName="/ppt/media/image929.png" ContentType="image/png"/>
  <Override PartName="/ppt/media/image456.png" ContentType="image/png"/>
  <Override PartName="/ppt/media/image1550.png" ContentType="image/png"/>
  <Override PartName="/ppt/media/image112.png" ContentType="image/png"/>
  <Override PartName="/ppt/media/image246.png" ContentType="image/png"/>
  <Override PartName="/ppt/media/image257.png" ContentType="image/png"/>
  <Override PartName="/ppt/media/image187.png" ContentType="image/png"/>
  <Override PartName="/ppt/media/image182.png" ContentType="image/png"/>
  <Override PartName="/ppt/media/image1398.png" ContentType="image/png"/>
  <Override PartName="/ppt/media/image203.png" ContentType="image/png"/>
  <Override PartName="/ppt/media/image195.png" ContentType="image/png"/>
  <Override PartName="/ppt/media/image483.png" ContentType="image/png"/>
  <Override PartName="/ppt/media/image912.png" ContentType="image/png"/>
  <Override PartName="/ppt/media/image1351.png" ContentType="image/png"/>
  <Override PartName="/ppt/media/image108.png" ContentType="image/png"/>
  <Override PartName="/ppt/media/image1664.png" ContentType="image/png"/>
  <Override PartName="/ppt/media/image107.png" ContentType="image/png"/>
  <Override PartName="/ppt/media/image844.png" ContentType="image/png"/>
  <Override PartName="/ppt/media/image105.png" ContentType="image/png"/>
  <Override PartName="/ppt/media/image334.png" ContentType="image/png"/>
  <Override PartName="/ppt/media/image102.png" ContentType="image/png"/>
  <Override PartName="/ppt/media/image655.png" ContentType="image/png"/>
  <Override PartName="/ppt/media/image767.png" ContentType="image/png"/>
  <Override PartName="/ppt/media/image420.png" ContentType="image/png"/>
  <Override PartName="/ppt/media/image1239.png" ContentType="image/png"/>
  <Override PartName="/ppt/media/image100.png" ContentType="image/png"/>
  <Override PartName="/ppt/media/image160.png" ContentType="image/png"/>
  <Override PartName="/ppt/media/image151.png" ContentType="image/png"/>
  <Override PartName="/ppt/media/image885.png" ContentType="image/png"/>
  <Override PartName="/ppt/media/image692.png" ContentType="image/png"/>
  <Override PartName="/ppt/media/image965.png" ContentType="image/png"/>
  <Override PartName="/ppt/media/image1247.png" ContentType="image/png"/>
  <Override PartName="/ppt/media/image98.png" ContentType="image/png"/>
  <Override PartName="/ppt/media/image109.png" ContentType="image/png"/>
  <Override PartName="/ppt/media/image92.png" ContentType="image/png"/>
  <Override PartName="/ppt/media/image854.png" ContentType="image/png"/>
  <Override PartName="/ppt/media/image227.png" ContentType="image/png"/>
  <Override PartName="/ppt/media/image1345.png" ContentType="image/png"/>
  <Override PartName="/ppt/media/image91.png" ContentType="image/png"/>
  <Override PartName="/ppt/media/image908.png" ContentType="image/png"/>
  <Override PartName="/ppt/media/image1536.png" ContentType="image/png"/>
  <Override PartName="/ppt/media/image301.png" ContentType="image/png"/>
  <Override PartName="/ppt/media/image90.png" ContentType="image/png"/>
  <Override PartName="/ppt/media/image839.png" ContentType="image/png"/>
  <Override PartName="/ppt/media/image294.png" ContentType="image/png"/>
  <Override PartName="/ppt/media/image152.png" ContentType="image/png"/>
  <Override PartName="/ppt/media/image1155.png" ContentType="image/png"/>
  <Override PartName="/ppt/media/image411.png" ContentType="image/png"/>
  <Override PartName="/ppt/media/image88.png" ContentType="image/png"/>
  <Override PartName="/ppt/media/image1232.png" ContentType="image/png"/>
  <Override PartName="/ppt/media/image85.png" ContentType="image/png"/>
  <Override PartName="/ppt/media/image879.png" ContentType="image/png"/>
  <Override PartName="/ppt/media/image464.png" ContentType="image/png"/>
  <Override PartName="/ppt/media/image701.png" ContentType="image/png"/>
  <Override PartName="/ppt/media/image228.png" ContentType="image/png"/>
  <Override PartName="/ppt/media/image84.png" ContentType="image/png"/>
  <Override PartName="/ppt/media/image103.png" ContentType="image/png"/>
  <Override PartName="/ppt/media/image656.png" ContentType="image/png"/>
  <Override PartName="/ppt/media/image233.png" ContentType="image/png"/>
  <Override PartName="/ppt/media/image323.png" ContentType="image/png"/>
  <Override PartName="/ppt/media/image347.png" ContentType="image/png"/>
  <Override PartName="/ppt/media/image158.png" ContentType="image/png"/>
  <Override PartName="/ppt/media/image586.png" ContentType="image/png"/>
  <Override PartName="/ppt/media/image83.png" ContentType="image/png"/>
  <Override PartName="/ppt/media/image435.png" ContentType="image/png"/>
  <Override PartName="/ppt/media/image269.png" ContentType="image/png"/>
  <Override PartName="/ppt/media/image615.png" ContentType="image/png"/>
  <Override PartName="/ppt/media/image1560.png" ContentType="image/png"/>
  <Override PartName="/ppt/media/image155.png" ContentType="image/png"/>
  <Override PartName="/ppt/media/image206.png" ContentType="image/png"/>
  <Override PartName="/ppt/media/image82.png" ContentType="image/png"/>
  <Override PartName="/ppt/media/image529.png" ContentType="image/png"/>
  <Override PartName="/ppt/media/image452.png" ContentType="image/png"/>
  <Override PartName="/ppt/media/image252.png" ContentType="image/png"/>
  <Override PartName="/ppt/media/image887.png" ContentType="image/png"/>
  <Override PartName="/ppt/media/image81.png" ContentType="image/png"/>
  <Override PartName="/ppt/media/image80.png" ContentType="image/png"/>
  <Override PartName="/ppt/media/image1173.png" ContentType="image/png"/>
  <Override PartName="/ppt/media/image106.png" ContentType="image/png"/>
  <Override PartName="/ppt/media/image357.png" ContentType="image/png"/>
  <Override PartName="/ppt/media/image95.png" ContentType="image/png"/>
  <Override PartName="/ppt/media/image193.png" ContentType="image/png"/>
  <Override PartName="/ppt/media/image339.png" ContentType="image/png"/>
  <Override PartName="/ppt/media/image909.png" ContentType="image/png"/>
  <Override PartName="/ppt/media/image658.png" ContentType="image/png"/>
  <Override PartName="/ppt/media/image1073.png" ContentType="image/png"/>
  <Override PartName="/ppt/media/image76.png" ContentType="image/png"/>
  <Override PartName="/ppt/media/image1716.png" ContentType="image/png"/>
  <Override PartName="/ppt/media/image1679.png" ContentType="image/png"/>
  <Override PartName="/ppt/media/image479.png" ContentType="image/png"/>
  <Override PartName="/ppt/media/image1231.png" ContentType="image/png"/>
  <Override PartName="/ppt/media/image847.png" ContentType="image/png"/>
  <Override PartName="/ppt/media/image93.png" ContentType="image/png"/>
  <Override PartName="/ppt/media/image75.png" ContentType="image/png"/>
  <Override PartName="/ppt/media/image366.png" ContentType="image/png"/>
  <Override PartName="/ppt/media/image318.png" ContentType="image/png"/>
  <Override PartName="/ppt/media/image541.png" ContentType="image/png"/>
  <Override PartName="/ppt/media/image1555.png" ContentType="image/png"/>
  <Override PartName="/ppt/media/image74.png" ContentType="image/png"/>
  <Override PartName="/ppt/media/image534.png" ContentType="image/png"/>
  <Override PartName="/ppt/media/image73.png" ContentType="image/png"/>
  <Override PartName="/ppt/media/image610.png" ContentType="image/png"/>
  <Override PartName="/ppt/media/image71.png" ContentType="image/png"/>
  <Override PartName="/ppt/media/image815.png" ContentType="image/png"/>
  <Override PartName="/ppt/media/image308.png" ContentType="image/png"/>
  <Override PartName="/ppt/media/image138.png" ContentType="image/png"/>
  <Override PartName="/ppt/media/image1568.png" ContentType="image/png"/>
  <Override PartName="/ppt/media/image118.png" ContentType="image/png"/>
  <Override PartName="/ppt/media/image175.png" ContentType="image/png"/>
  <Override PartName="/ppt/media/image1657.png" ContentType="image/png"/>
  <Override PartName="/ppt/media/image129.png" ContentType="image/png"/>
  <Override PartName="/ppt/media/image1129.png" ContentType="image/png"/>
  <Override PartName="/ppt/media/image449.png" ContentType="image/png"/>
  <Override PartName="/ppt/media/image68.png" ContentType="image/png"/>
  <Override PartName="/ppt/media/image324.png" ContentType="image/png"/>
  <Override PartName="/ppt/media/image1337.png" ContentType="image/png"/>
  <Override PartName="/ppt/media/image1045.png" ContentType="image/png"/>
  <Override PartName="/ppt/media/image179.png" ContentType="image/png"/>
  <Override PartName="/ppt/media/image1206.png" ContentType="image/png"/>
  <Override PartName="/ppt/media/image1042.png" ContentType="image/png"/>
  <Override PartName="/ppt/media/image69.png" ContentType="image/png"/>
  <Override PartName="/ppt/media/image397.png" ContentType="image/png"/>
  <Override PartName="/ppt/media/image281.png" ContentType="image/png"/>
  <Override PartName="/ppt/media/image67.png" ContentType="image/png"/>
  <Override PartName="/ppt/media/image168.png" ContentType="image/png"/>
  <Override PartName="/ppt/media/image470.png" ContentType="image/png"/>
  <Override PartName="/ppt/media/image66.png" ContentType="image/png"/>
  <Override PartName="/ppt/media/image115.png" ContentType="image/png"/>
  <Override PartName="/ppt/media/image1339.png" ContentType="image/png"/>
  <Override PartName="/ppt/media/image122.png" ContentType="image/png"/>
  <Override PartName="/ppt/media/image212.png" ContentType="image/png"/>
  <Override PartName="/ppt/media/image514.png" ContentType="image/png"/>
  <Override PartName="/ppt/media/image65.png" ContentType="image/png"/>
  <Override PartName="/ppt/media/image64.png" ContentType="image/png"/>
  <Override PartName="/ppt/media/image1140.png" ContentType="image/png"/>
  <Override PartName="/ppt/media/image72.png" ContentType="image/png"/>
  <Override PartName="/ppt/media/image448.png" ContentType="image/png"/>
  <Override PartName="/ppt/media/image63.png" ContentType="image/png"/>
  <Override PartName="/ppt/media/image62.png" ContentType="image/png"/>
  <Override PartName="/ppt/media/image197.png" ContentType="image/png"/>
  <Override PartName="/ppt/media/image693.png" ContentType="image/png"/>
  <Override PartName="/ppt/media/image218.png" ContentType="image/png"/>
  <Override PartName="/ppt/media/image817.png" ContentType="image/png"/>
  <Override PartName="/ppt/media/image891.png" ContentType="image/png"/>
  <Override PartName="/ppt/media/image60.png" ContentType="image/png"/>
  <Override PartName="/ppt/media/image785.png" ContentType="image/png"/>
  <Override PartName="/ppt/media/image236.png" ContentType="image/png"/>
  <Override PartName="/ppt/media/image59.png" ContentType="image/png"/>
  <Override PartName="/ppt/media/image244.png" ContentType="image/png"/>
  <Override PartName="/ppt/media/image352.png" ContentType="image/png"/>
  <Override PartName="/ppt/media/image286.png" ContentType="image/png"/>
  <Override PartName="/ppt/media/image1572.png" ContentType="image/png"/>
  <Override PartName="/ppt/media/image391.png" ContentType="image/png"/>
  <Override PartName="/ppt/media/image198.png" ContentType="image/png"/>
  <Override PartName="/ppt/media/image78.png" ContentType="image/png"/>
  <Override PartName="/ppt/media/image221.png" ContentType="image/png"/>
  <Override PartName="/ppt/media/image58.png" ContentType="image/png"/>
  <Override PartName="/ppt/media/image57.png" ContentType="image/png"/>
  <Override PartName="/ppt/media/image1520.png" ContentType="image/png"/>
  <Override PartName="/ppt/media/image97.png" ContentType="image/png"/>
  <Override PartName="/ppt/media/image263.png" ContentType="image/png"/>
  <Override PartName="/ppt/media/image1473.png" ContentType="image/png"/>
  <Override PartName="/ppt/media/image53.png" ContentType="image/png"/>
  <Override PartName="/ppt/media/image1698.png" ContentType="image/png"/>
  <Override PartName="/ppt/media/image1193.png" ContentType="image/png"/>
  <Override PartName="/ppt/media/image201.png" ContentType="image/png"/>
  <Override PartName="/ppt/media/image424.png" ContentType="image/png"/>
  <Override PartName="/ppt/media/image86.png" ContentType="image/png"/>
  <Override PartName="/ppt/media/image451.png" ContentType="image/png"/>
  <Override PartName="/ppt/media/image52.png" ContentType="image/png"/>
  <Override PartName="/ppt/media/image56.png" ContentType="image/png"/>
  <Override PartName="/ppt/media/image1205.png" ContentType="image/png"/>
  <Override PartName="/ppt/media/image136.png" ContentType="image/png"/>
  <Override PartName="/ppt/media/image549.png" ContentType="image/png"/>
  <Override PartName="/ppt/media/image184.png" ContentType="image/png"/>
  <Override PartName="/ppt/media/image1179.png" ContentType="image/png"/>
  <Override PartName="/ppt/media/image1107.png" ContentType="image/png"/>
  <Override PartName="/ppt/media/image51.png" ContentType="image/png"/>
  <Override PartName="/ppt/media/image843.png" ContentType="image/png"/>
  <Override PartName="/ppt/media/image50.png" ContentType="image/png"/>
  <Override PartName="/ppt/media/image552.png" ContentType="image/png"/>
  <Override PartName="/ppt/media/image128.png" ContentType="image/png"/>
  <Override PartName="/ppt/media/image1565.png" ContentType="image/png"/>
  <Override PartName="/ppt/media/image49.png" ContentType="image/png"/>
  <Override PartName="/ppt/media/image268.png" ContentType="image/png"/>
  <Override PartName="/ppt/media/image89.png" ContentType="image/png"/>
  <Override PartName="/ppt/media/image255.png" ContentType="image/png"/>
  <Override PartName="/ppt/media/image321.png" ContentType="image/png"/>
  <Override PartName="/ppt/media/image967.png" ContentType="image/png"/>
  <Override PartName="/ppt/media/image494.png" ContentType="image/png"/>
  <Override PartName="/ppt/media/image670.png" ContentType="image/png"/>
  <Override PartName="/ppt/media/image731.png" ContentType="image/png"/>
  <Override PartName="/ppt/media/image1480.png" ContentType="image/png"/>
  <Override PartName="/ppt/media/image111.png" ContentType="image/png"/>
  <Override PartName="/ppt/media/image1151.png" ContentType="image/png"/>
  <Override PartName="/ppt/media/image222.png" ContentType="image/png"/>
  <Override PartName="/ppt/media/image371.png" ContentType="image/png"/>
  <Override PartName="/ppt/media/image43.png" ContentType="image/png"/>
  <Override PartName="/ppt/media/image505.png" ContentType="image/png"/>
  <Override PartName="/ppt/media/image124.png" ContentType="image/png"/>
  <Override PartName="/ppt/media/image230.png" ContentType="image/png"/>
  <Override PartName="/ppt/media/image1234.png" ContentType="image/png"/>
  <Override PartName="/ppt/media/image42.png" ContentType="image/png"/>
  <Override PartName="/ppt/media/image186.png" ContentType="image/png"/>
  <Override PartName="/ppt/media/image507.png" ContentType="image/png"/>
  <Override PartName="/ppt/media/image41.png" ContentType="image/png"/>
  <Override PartName="/ppt/media/image36.png" ContentType="image/png"/>
  <Override PartName="/ppt/media/image688.png" ContentType="image/png"/>
  <Override PartName="/ppt/media/image131.png" ContentType="image/png"/>
  <Override PartName="/ppt/media/image653.png" ContentType="image/png"/>
  <Override PartName="/ppt/media/image1000.png" ContentType="image/png"/>
  <Override PartName="/ppt/media/image356.png" ContentType="image/png"/>
  <Override PartName="/ppt/media/image930.png" ContentType="image/png"/>
  <Override PartName="/ppt/media/image32.png" ContentType="image/png"/>
  <Override PartName="/ppt/media/image1640.png" ContentType="image/png"/>
  <Override PartName="/ppt/media/image611.png" ContentType="image/png"/>
  <Override PartName="/ppt/media/image45.png" ContentType="image/png"/>
  <Override PartName="/ppt/media/image1557.png" ContentType="image/png"/>
  <Override PartName="/ppt/media/image734.png" ContentType="image/png"/>
  <Override PartName="/ppt/media/image1261.png" ContentType="image/png"/>
  <Override PartName="/ppt/media/image1128.png" ContentType="image/png"/>
  <Override PartName="/ppt/media/image132.png" ContentType="image/png"/>
  <Override PartName="/ppt/media/image44.png" ContentType="image/png"/>
  <Override PartName="/ppt/media/image30.png" ContentType="image/png"/>
  <Override PartName="/ppt/media/image382.png" ContentType="image/png"/>
  <Override PartName="/ppt/media/image27.png" ContentType="image/png"/>
  <Override PartName="/ppt/media/image941.png" ContentType="image/png"/>
  <Override PartName="/ppt/media/image361.png" ContentType="image/png"/>
  <Override PartName="/ppt/media/image143.png" ContentType="image/png"/>
  <Override PartName="/ppt/media/image26.png" ContentType="image/png"/>
  <Override PartName="/ppt/media/image944.png" ContentType="image/png"/>
  <Override PartName="/ppt/media/image1367.png" ContentType="image/png"/>
  <Override PartName="/ppt/media/image873.png" ContentType="image/png"/>
  <Override PartName="/ppt/media/image1104.png" ContentType="image/png"/>
  <Override PartName="/ppt/media/image38.png" ContentType="image/png"/>
  <Override PartName="/ppt/media/image33.png" ContentType="image/png"/>
  <Override PartName="/ppt/media/image126.png" ContentType="image/png"/>
  <Override PartName="/ppt/media/image87.png" ContentType="image/png"/>
  <Override PartName="/ppt/media/image1464.png" ContentType="image/png"/>
  <Override PartName="/ppt/media/image25.png" ContentType="image/png"/>
  <Override PartName="/ppt/media/image28.png" ContentType="image/png"/>
  <Override PartName="/ppt/media/image1010.png" ContentType="image/png"/>
  <Override PartName="/ppt/media/image146.png" ContentType="image/png"/>
  <Override PartName="/ppt/media/image1494.png" ContentType="image/png"/>
  <Override PartName="/ppt/media/image1183.png" ContentType="image/png"/>
  <Override PartName="/ppt/media/image801.png" ContentType="image/png"/>
  <Override PartName="/ppt/media/image77.png" ContentType="image/png"/>
  <Override PartName="/ppt/media/image55.png" ContentType="image/png"/>
  <Override PartName="/ppt/media/image150.png" ContentType="image/png"/>
  <Override PartName="/ppt/media/image716.png" ContentType="image/png"/>
  <Override PartName="/ppt/media/image22.png" ContentType="image/png"/>
  <Override PartName="/ppt/media/image99.png" ContentType="image/png"/>
  <Override PartName="/ppt/media/image37.png" ContentType="image/png"/>
  <Override PartName="/ppt/media/image1719.png" ContentType="image/png"/>
  <Override PartName="/ppt/media/image226.png" ContentType="image/png"/>
  <Override PartName="/ppt/media/image1713.png" ContentType="image/png"/>
  <Override PartName="/ppt/media/image1167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523.png" ContentType="image/png"/>
  <Override PartName="/ppt/media/image629.png" ContentType="image/png"/>
  <Override PartName="/ppt/media/image61.png" ContentType="image/png"/>
  <Override PartName="/ppt/media/image54.png" ContentType="image/png"/>
  <Override PartName="/ppt/media/image292.png" ContentType="image/png"/>
  <Override PartName="/ppt/media/image20.png" ContentType="image/png"/>
  <Override PartName="/ppt/media/image96.png" ContentType="image/png"/>
  <Override PartName="/ppt/media/image974.png" ContentType="image/png"/>
  <Override PartName="/ppt/media/image748.png" ContentType="image/png"/>
  <Override PartName="/ppt/media/image1142.png" ContentType="image/png"/>
  <Override PartName="/ppt/media/image19.png" ContentType="image/png"/>
  <Override PartName="/ppt/media/image520.png" ContentType="image/png"/>
  <Override PartName="/ppt/media/image16.png" ContentType="image/png"/>
  <Override PartName="/ppt/media/image17.png" ContentType="image/png"/>
  <Override PartName="/ppt/media/image238.png" ContentType="image/png"/>
  <Override PartName="/ppt/media/image133.png" ContentType="image/png"/>
  <Override PartName="/ppt/media/image915.png" ContentType="image/png"/>
  <Override PartName="/ppt/media/image510.png" ContentType="image/png"/>
  <Override PartName="/ppt/media/image818.png" ContentType="image/png"/>
  <Override PartName="/ppt/media/image14.png" ContentType="image/png"/>
  <Override PartName="/ppt/media/image13.png" ContentType="image/png"/>
  <Override PartName="/ppt/media/image207.png" ContentType="image/png"/>
  <Override PartName="/ppt/media/image461.png" ContentType="image/png"/>
  <Override PartName="/ppt/media/image595.png" ContentType="image/png"/>
  <Override PartName="/ppt/media/image757.png" ContentType="image/png"/>
  <Override PartName="/ppt/media/image1349.png" ContentType="image/png"/>
  <Override PartName="/ppt/media/image46.png" ContentType="image/png"/>
  <Override PartName="/ppt/media/image1368.png" ContentType="image/png"/>
  <Override PartName="/ppt/media/image121.png" ContentType="image/png"/>
  <Override PartName="/ppt/media/image1032.png" ContentType="image/png"/>
  <Override PartName="/ppt/media/image368.png" ContentType="image/png"/>
  <Override PartName="/ppt/media/image23.png" ContentType="image/png"/>
  <Override PartName="/ppt/media/image353.png" ContentType="image/png"/>
  <Override PartName="/ppt/media/image307.png" ContentType="image/png"/>
  <Override PartName="/ppt/media/image297.png" ContentType="image/png"/>
  <Override PartName="/ppt/media/image166.png" ContentType="image/png"/>
  <Override PartName="/ppt/media/image200.png" ContentType="image/png"/>
  <Override PartName="/ppt/media/image1210.png" ContentType="image/png"/>
  <Override PartName="/ppt/media/image322.png" ContentType="image/png"/>
  <Override PartName="/ppt/media/image506.png" ContentType="image/png"/>
  <Override PartName="/ppt/media/image1599.png" ContentType="image/png"/>
  <Override PartName="/ppt/media/image577.png" ContentType="image/png"/>
  <Override PartName="/ppt/media/image12.png" ContentType="image/png"/>
  <Override PartName="/ppt/media/image1074.png" ContentType="image/png"/>
  <Override PartName="/ppt/media/image446.png" ContentType="image/png"/>
  <Override PartName="/ppt/media/image148.png" ContentType="image/png"/>
  <Override PartName="/ppt/media/image884.png" ContentType="image/png"/>
  <Override PartName="/ppt/media/image471.png" ContentType="image/png"/>
  <Override PartName="/ppt/media/image853.png" ContentType="image/png"/>
  <Override PartName="/ppt/media/image39.png" ContentType="image/png"/>
  <Override PartName="/ppt/media/image94.png" ContentType="image/png"/>
  <Override PartName="/ppt/media/image1306.png" ContentType="image/png"/>
  <Override PartName="/ppt/media/image110.png" ContentType="image/png"/>
  <Override PartName="/ppt/media/image764.png" ContentType="image/png"/>
  <Override PartName="/ppt/media/image695.png" ContentType="image/png"/>
  <Override PartName="/ppt/media/image1187.png" ContentType="image/png"/>
  <Override PartName="/ppt/media/image1020.png" ContentType="image/png"/>
  <Override PartName="/ppt/media/image415.png" ContentType="image/png"/>
  <Override PartName="/ppt/media/image1030.png" ContentType="image/png"/>
  <Override PartName="/ppt/media/image35.png" ContentType="image/png"/>
  <Override PartName="/ppt/media/image642.png" ContentType="image/png"/>
  <Override PartName="/ppt/media/image10.png" ContentType="image/png"/>
  <Override PartName="/ppt/media/image718.png" ContentType="image/png"/>
  <Override PartName="/ppt/media/image117.png" ContentType="image/png"/>
  <Override PartName="/ppt/media/image1400.png" ContentType="image/png"/>
  <Override PartName="/ppt/media/image48.png" ContentType="image/png"/>
  <Override PartName="/ppt/media/image816.png" ContentType="image/png"/>
  <Override PartName="/ppt/media/image921.png" ContentType="image/png"/>
  <Override PartName="/ppt/media/image15.png" ContentType="image/png"/>
  <Override PartName="/ppt/media/image1371.png" ContentType="image/png"/>
  <Override PartName="/ppt/media/image9.png" ContentType="image/png"/>
  <Override PartName="/ppt/media/image694.png" ContentType="image/png"/>
  <Override PartName="/ppt/media/image29.png" ContentType="image/png"/>
  <Override PartName="/ppt/media/image976.png" ContentType="image/png"/>
  <Override PartName="/ppt/media/image749.png" ContentType="image/png"/>
  <Override PartName="/ppt/media/image40.png" ContentType="image/png"/>
  <Override PartName="/ppt/media/image1558.png" ContentType="image/png"/>
  <Override PartName="/ppt/media/image927.png" ContentType="image/png"/>
  <Override PartName="/ppt/media/image8.png" ContentType="image/png"/>
  <Override PartName="/ppt/media/image1158.png" ContentType="image/png"/>
  <Override PartName="/ppt/media/image34.png" ContentType="image/png"/>
  <Override PartName="/ppt/media/image1574.png" ContentType="image/png"/>
  <Override PartName="/ppt/media/image101.png" ContentType="image/png"/>
  <Override PartName="/ppt/media/image1546.png" ContentType="image/png"/>
  <Override PartName="/ppt/media/image367.png" ContentType="image/png"/>
  <Override PartName="/ppt/media/image1663.png" ContentType="image/png"/>
  <Override PartName="/ppt/media/image1342.png" ContentType="image/png"/>
  <Override PartName="/ppt/media/image813.png" ContentType="image/png"/>
  <Override PartName="/ppt/media/image6.png" ContentType="image/png"/>
  <Override PartName="/ppt/media/image254.png" ContentType="image/png"/>
  <Override PartName="/ppt/media/image681.png" ContentType="image/png"/>
  <Override PartName="/ppt/media/image189.png" ContentType="image/png"/>
  <Override PartName="/ppt/media/image858.png" ContentType="image/png"/>
  <Override PartName="/ppt/media/image5.png" ContentType="image/png"/>
  <Override PartName="/ppt/media/image690.png" ContentType="image/png"/>
  <Override PartName="/ppt/media/image1576.png" ContentType="image/png"/>
  <Override PartName="/ppt/media/image296.png" ContentType="image/png"/>
  <Override PartName="/ppt/media/image288.png" ContentType="image/png"/>
  <Override PartName="/ppt/media/image18.png" ContentType="image/png"/>
  <Override PartName="/ppt/media/image607.png" ContentType="image/png"/>
  <Override PartName="/ppt/media/image275.png" ContentType="image/png"/>
  <Override PartName="/ppt/media/image114.png" ContentType="image/png"/>
  <Override PartName="/ppt/media/image402.png" ContentType="image/png"/>
  <Override PartName="/ppt/media/image1117.png" ContentType="image/png"/>
  <Override PartName="/ppt/media/image7.png" ContentType="image/png"/>
  <Override PartName="/ppt/media/image1682.png" ContentType="image/png"/>
  <Override PartName="/ppt/media/image683.png" ContentType="image/png"/>
  <Override PartName="/ppt/media/image1714.png" ContentType="image/png"/>
  <Override PartName="/ppt/media/image1684.png" ContentType="image/png"/>
  <Override PartName="/ppt/media/image4.png" ContentType="image/png"/>
  <Override PartName="/ppt/media/image3.png" ContentType="image/png"/>
  <Override PartName="/ppt/media/image1168.png" ContentType="image/png"/>
  <Override PartName="/ppt/media/image314.png" ContentType="image/png"/>
  <Override PartName="/ppt/media/image482.png" ContentType="image/png"/>
  <Override PartName="/ppt/media/image562.png" ContentType="image/png"/>
  <Override PartName="/ppt/media/image79.png" ContentType="image/png"/>
  <Override PartName="/ppt/media/image1612.png" ContentType="image/png"/>
  <Override PartName="/ppt/media/image564.png" ContentType="image/png"/>
  <Override PartName="/ppt/media/image47.png" ContentType="image/png"/>
  <Override PartName="/ppt/media/image416.png" ContentType="image/png"/>
  <Override PartName="/ppt/media/image867.png" ContentType="image/png"/>
  <Override PartName="/ppt/media/image104.png" ContentType="image/png"/>
  <Override PartName="/ppt/media/image70.png" ContentType="image/png"/>
  <Override PartName="/ppt/media/image1611.png" ContentType="image/png"/>
  <Override PartName="/ppt/media/image373.png" ContentType="image/png"/>
  <Override PartName="/ppt/media/image568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Relationship Id="rId13" Type="http://schemas.openxmlformats.org/officeDocument/2006/relationships/image" Target="../media/image232.png"/><Relationship Id="rId14" Type="http://schemas.openxmlformats.org/officeDocument/2006/relationships/image" Target="../media/image233.png"/><Relationship Id="rId15" Type="http://schemas.openxmlformats.org/officeDocument/2006/relationships/image" Target="../media/image234.png"/><Relationship Id="rId16" Type="http://schemas.openxmlformats.org/officeDocument/2006/relationships/image" Target="../media/image235.png"/><Relationship Id="rId17" Type="http://schemas.openxmlformats.org/officeDocument/2006/relationships/image" Target="../media/image236.png"/><Relationship Id="rId18" Type="http://schemas.openxmlformats.org/officeDocument/2006/relationships/image" Target="../media/image237.png"/><Relationship Id="rId19" Type="http://schemas.openxmlformats.org/officeDocument/2006/relationships/image" Target="../media/image238.png"/><Relationship Id="rId20" Type="http://schemas.openxmlformats.org/officeDocument/2006/relationships/image" Target="../media/image239.png"/><Relationship Id="rId2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0.png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Relationship Id="rId17" Type="http://schemas.openxmlformats.org/officeDocument/2006/relationships/image" Target="../media/image256.png"/><Relationship Id="rId18" Type="http://schemas.openxmlformats.org/officeDocument/2006/relationships/image" Target="../media/image257.png"/><Relationship Id="rId19" Type="http://schemas.openxmlformats.org/officeDocument/2006/relationships/image" Target="../media/image258.png"/><Relationship Id="rId20" Type="http://schemas.openxmlformats.org/officeDocument/2006/relationships/image" Target="../media/image259.png"/><Relationship Id="rId21" Type="http://schemas.openxmlformats.org/officeDocument/2006/relationships/image" Target="../media/image260.png"/><Relationship Id="rId22" Type="http://schemas.openxmlformats.org/officeDocument/2006/relationships/image" Target="../media/image261.png"/><Relationship Id="rId23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2.png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Relationship Id="rId17" Type="http://schemas.openxmlformats.org/officeDocument/2006/relationships/image" Target="../media/image278.png"/><Relationship Id="rId18" Type="http://schemas.openxmlformats.org/officeDocument/2006/relationships/image" Target="../media/image279.png"/><Relationship Id="rId19" Type="http://schemas.openxmlformats.org/officeDocument/2006/relationships/image" Target="../media/image280.png"/><Relationship Id="rId20" Type="http://schemas.openxmlformats.org/officeDocument/2006/relationships/image" Target="../media/image281.png"/><Relationship Id="rId21" Type="http://schemas.openxmlformats.org/officeDocument/2006/relationships/image" Target="../media/image282.png"/><Relationship Id="rId2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3.png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9.png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Relationship Id="rId16" Type="http://schemas.openxmlformats.org/officeDocument/2006/relationships/image" Target="../media/image304.png"/><Relationship Id="rId17" Type="http://schemas.openxmlformats.org/officeDocument/2006/relationships/image" Target="../media/image305.png"/><Relationship Id="rId18" Type="http://schemas.openxmlformats.org/officeDocument/2006/relationships/image" Target="../media/image306.png"/><Relationship Id="rId19" Type="http://schemas.openxmlformats.org/officeDocument/2006/relationships/image" Target="../media/image307.png"/><Relationship Id="rId20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8.png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Relationship Id="rId14" Type="http://schemas.openxmlformats.org/officeDocument/2006/relationships/image" Target="../media/image321.png"/><Relationship Id="rId15" Type="http://schemas.openxmlformats.org/officeDocument/2006/relationships/image" Target="../media/image322.png"/><Relationship Id="rId16" Type="http://schemas.openxmlformats.org/officeDocument/2006/relationships/image" Target="../media/image323.png"/><Relationship Id="rId17" Type="http://schemas.openxmlformats.org/officeDocument/2006/relationships/image" Target="../media/image324.png"/><Relationship Id="rId18" Type="http://schemas.openxmlformats.org/officeDocument/2006/relationships/image" Target="../media/image325.png"/><Relationship Id="rId19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6.png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3.png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7.png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Relationship Id="rId9" Type="http://schemas.openxmlformats.org/officeDocument/2006/relationships/image" Target="../media/image355.png"/><Relationship Id="rId10" Type="http://schemas.openxmlformats.org/officeDocument/2006/relationships/image" Target="../media/image356.png"/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361.png"/><Relationship Id="rId16" Type="http://schemas.openxmlformats.org/officeDocument/2006/relationships/image" Target="../media/image362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20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6.png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image" Target="../media/image376.png"/><Relationship Id="rId12" Type="http://schemas.openxmlformats.org/officeDocument/2006/relationships/image" Target="../media/image377.png"/><Relationship Id="rId13" Type="http://schemas.openxmlformats.org/officeDocument/2006/relationships/image" Target="../media/image378.png"/><Relationship Id="rId14" Type="http://schemas.openxmlformats.org/officeDocument/2006/relationships/image" Target="../media/image379.png"/><Relationship Id="rId15" Type="http://schemas.openxmlformats.org/officeDocument/2006/relationships/image" Target="../media/image380.png"/><Relationship Id="rId16" Type="http://schemas.openxmlformats.org/officeDocument/2006/relationships/image" Target="../media/image381.png"/><Relationship Id="rId17" Type="http://schemas.openxmlformats.org/officeDocument/2006/relationships/image" Target="../media/image382.png"/><Relationship Id="rId18" Type="http://schemas.openxmlformats.org/officeDocument/2006/relationships/image" Target="../media/image383.png"/><Relationship Id="rId19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4.png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395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398.png"/><Relationship Id="rId16" Type="http://schemas.openxmlformats.org/officeDocument/2006/relationships/image" Target="../media/image399.png"/><Relationship Id="rId17" Type="http://schemas.openxmlformats.org/officeDocument/2006/relationships/image" Target="../media/image400.png"/><Relationship Id="rId18" Type="http://schemas.openxmlformats.org/officeDocument/2006/relationships/image" Target="../media/image401.png"/><Relationship Id="rId19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2.png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2.png"/><Relationship Id="rId2" Type="http://schemas.openxmlformats.org/officeDocument/2006/relationships/image" Target="../media/image413.png"/><Relationship Id="rId3" Type="http://schemas.openxmlformats.org/officeDocument/2006/relationships/image" Target="../media/image414.png"/><Relationship Id="rId4" Type="http://schemas.openxmlformats.org/officeDocument/2006/relationships/image" Target="../media/image415.png"/><Relationship Id="rId5" Type="http://schemas.openxmlformats.org/officeDocument/2006/relationships/image" Target="../media/image416.png"/><Relationship Id="rId6" Type="http://schemas.openxmlformats.org/officeDocument/2006/relationships/image" Target="../media/image417.png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Relationship Id="rId11" Type="http://schemas.openxmlformats.org/officeDocument/2006/relationships/image" Target="../media/image422.png"/><Relationship Id="rId12" Type="http://schemas.openxmlformats.org/officeDocument/2006/relationships/image" Target="../media/image423.png"/><Relationship Id="rId13" Type="http://schemas.openxmlformats.org/officeDocument/2006/relationships/image" Target="../media/image424.png"/><Relationship Id="rId14" Type="http://schemas.openxmlformats.org/officeDocument/2006/relationships/image" Target="../media/image425.png"/><Relationship Id="rId15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6.png"/><Relationship Id="rId2" Type="http://schemas.openxmlformats.org/officeDocument/2006/relationships/image" Target="../media/image427.png"/><Relationship Id="rId3" Type="http://schemas.openxmlformats.org/officeDocument/2006/relationships/image" Target="../media/image428.png"/><Relationship Id="rId4" Type="http://schemas.openxmlformats.org/officeDocument/2006/relationships/image" Target="../media/image429.png"/><Relationship Id="rId5" Type="http://schemas.openxmlformats.org/officeDocument/2006/relationships/image" Target="../media/image430.png"/><Relationship Id="rId6" Type="http://schemas.openxmlformats.org/officeDocument/2006/relationships/image" Target="../media/image431.png"/><Relationship Id="rId7" Type="http://schemas.openxmlformats.org/officeDocument/2006/relationships/image" Target="../media/image432.png"/><Relationship Id="rId8" Type="http://schemas.openxmlformats.org/officeDocument/2006/relationships/image" Target="../media/image433.png"/><Relationship Id="rId9" Type="http://schemas.openxmlformats.org/officeDocument/2006/relationships/image" Target="../media/image434.png"/><Relationship Id="rId10" Type="http://schemas.openxmlformats.org/officeDocument/2006/relationships/image" Target="../media/image435.png"/><Relationship Id="rId11" Type="http://schemas.openxmlformats.org/officeDocument/2006/relationships/image" Target="../media/image436.png"/><Relationship Id="rId12" Type="http://schemas.openxmlformats.org/officeDocument/2006/relationships/image" Target="../media/image437.png"/><Relationship Id="rId13" Type="http://schemas.openxmlformats.org/officeDocument/2006/relationships/image" Target="../media/image438.png"/><Relationship Id="rId14" Type="http://schemas.openxmlformats.org/officeDocument/2006/relationships/image" Target="../media/image439.png"/><Relationship Id="rId15" Type="http://schemas.openxmlformats.org/officeDocument/2006/relationships/image" Target="../media/image440.png"/><Relationship Id="rId16" Type="http://schemas.openxmlformats.org/officeDocument/2006/relationships/image" Target="../media/image441.png"/><Relationship Id="rId17" Type="http://schemas.openxmlformats.org/officeDocument/2006/relationships/image" Target="../media/image442.png"/><Relationship Id="rId18" Type="http://schemas.openxmlformats.org/officeDocument/2006/relationships/image" Target="../media/image443.png"/><Relationship Id="rId19" Type="http://schemas.openxmlformats.org/officeDocument/2006/relationships/image" Target="../media/image444.png"/><Relationship Id="rId20" Type="http://schemas.openxmlformats.org/officeDocument/2006/relationships/image" Target="../media/image445.png"/><Relationship Id="rId21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6.png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Relationship Id="rId11" Type="http://schemas.openxmlformats.org/officeDocument/2006/relationships/image" Target="../media/image456.png"/><Relationship Id="rId12" Type="http://schemas.openxmlformats.org/officeDocument/2006/relationships/image" Target="../media/image457.png"/><Relationship Id="rId13" Type="http://schemas.openxmlformats.org/officeDocument/2006/relationships/image" Target="../media/image458.png"/><Relationship Id="rId14" Type="http://schemas.openxmlformats.org/officeDocument/2006/relationships/image" Target="../media/image459.png"/><Relationship Id="rId15" Type="http://schemas.openxmlformats.org/officeDocument/2006/relationships/image" Target="../media/image460.png"/><Relationship Id="rId16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1.png"/><Relationship Id="rId2" Type="http://schemas.openxmlformats.org/officeDocument/2006/relationships/image" Target="../media/image462.png"/><Relationship Id="rId3" Type="http://schemas.openxmlformats.org/officeDocument/2006/relationships/image" Target="../media/image463.png"/><Relationship Id="rId4" Type="http://schemas.openxmlformats.org/officeDocument/2006/relationships/image" Target="../media/image464.png"/><Relationship Id="rId5" Type="http://schemas.openxmlformats.org/officeDocument/2006/relationships/image" Target="../media/image465.png"/><Relationship Id="rId6" Type="http://schemas.openxmlformats.org/officeDocument/2006/relationships/image" Target="../media/image46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Relationship Id="rId11" Type="http://schemas.openxmlformats.org/officeDocument/2006/relationships/image" Target="../media/image471.png"/><Relationship Id="rId12" Type="http://schemas.openxmlformats.org/officeDocument/2006/relationships/image" Target="../media/image472.png"/><Relationship Id="rId13" Type="http://schemas.openxmlformats.org/officeDocument/2006/relationships/image" Target="../media/image473.png"/><Relationship Id="rId14" Type="http://schemas.openxmlformats.org/officeDocument/2006/relationships/image" Target="../media/image474.png"/><Relationship Id="rId15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5.png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3.png"/><Relationship Id="rId2" Type="http://schemas.openxmlformats.org/officeDocument/2006/relationships/image" Target="../media/image484.png"/><Relationship Id="rId3" Type="http://schemas.openxmlformats.org/officeDocument/2006/relationships/image" Target="../media/image485.png"/><Relationship Id="rId4" Type="http://schemas.openxmlformats.org/officeDocument/2006/relationships/image" Target="../media/image486.png"/><Relationship Id="rId5" Type="http://schemas.openxmlformats.org/officeDocument/2006/relationships/image" Target="../media/image487.png"/><Relationship Id="rId6" Type="http://schemas.openxmlformats.org/officeDocument/2006/relationships/image" Target="../media/image488.png"/><Relationship Id="rId7" Type="http://schemas.openxmlformats.org/officeDocument/2006/relationships/image" Target="../media/image489.png"/><Relationship Id="rId8" Type="http://schemas.openxmlformats.org/officeDocument/2006/relationships/image" Target="../media/image490.png"/><Relationship Id="rId9" Type="http://schemas.openxmlformats.org/officeDocument/2006/relationships/image" Target="../media/image491.png"/><Relationship Id="rId10" Type="http://schemas.openxmlformats.org/officeDocument/2006/relationships/image" Target="../media/image492.png"/><Relationship Id="rId11" Type="http://schemas.openxmlformats.org/officeDocument/2006/relationships/image" Target="../media/image493.png"/><Relationship Id="rId12" Type="http://schemas.openxmlformats.org/officeDocument/2006/relationships/image" Target="../media/image494.png"/><Relationship Id="rId13" Type="http://schemas.openxmlformats.org/officeDocument/2006/relationships/image" Target="../media/image495.png"/><Relationship Id="rId14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96.png"/><Relationship Id="rId2" Type="http://schemas.openxmlformats.org/officeDocument/2006/relationships/image" Target="../media/image497.png"/><Relationship Id="rId3" Type="http://schemas.openxmlformats.org/officeDocument/2006/relationships/image" Target="../media/image498.png"/><Relationship Id="rId4" Type="http://schemas.openxmlformats.org/officeDocument/2006/relationships/image" Target="../media/image499.png"/><Relationship Id="rId5" Type="http://schemas.openxmlformats.org/officeDocument/2006/relationships/image" Target="../media/image500.png"/><Relationship Id="rId6" Type="http://schemas.openxmlformats.org/officeDocument/2006/relationships/image" Target="../media/image501.png"/><Relationship Id="rId7" Type="http://schemas.openxmlformats.org/officeDocument/2006/relationships/image" Target="../media/image502.png"/><Relationship Id="rId8" Type="http://schemas.openxmlformats.org/officeDocument/2006/relationships/image" Target="../media/image503.png"/><Relationship Id="rId9" Type="http://schemas.openxmlformats.org/officeDocument/2006/relationships/image" Target="../media/image504.png"/><Relationship Id="rId10" Type="http://schemas.openxmlformats.org/officeDocument/2006/relationships/image" Target="../media/image505.png"/><Relationship Id="rId11" Type="http://schemas.openxmlformats.org/officeDocument/2006/relationships/image" Target="../media/image506.png"/><Relationship Id="rId12" Type="http://schemas.openxmlformats.org/officeDocument/2006/relationships/image" Target="../media/image507.png"/><Relationship Id="rId13" Type="http://schemas.openxmlformats.org/officeDocument/2006/relationships/image" Target="../media/image508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Relationship Id="rId16" Type="http://schemas.openxmlformats.org/officeDocument/2006/relationships/image" Target="../media/image511.png"/><Relationship Id="rId17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12.png"/><Relationship Id="rId2" Type="http://schemas.openxmlformats.org/officeDocument/2006/relationships/image" Target="../media/image513.png"/><Relationship Id="rId3" Type="http://schemas.openxmlformats.org/officeDocument/2006/relationships/image" Target="../media/image514.png"/><Relationship Id="rId4" Type="http://schemas.openxmlformats.org/officeDocument/2006/relationships/image" Target="../media/image515.png"/><Relationship Id="rId5" Type="http://schemas.openxmlformats.org/officeDocument/2006/relationships/image" Target="../media/image516.png"/><Relationship Id="rId6" Type="http://schemas.openxmlformats.org/officeDocument/2006/relationships/image" Target="../media/image517.png"/><Relationship Id="rId7" Type="http://schemas.openxmlformats.org/officeDocument/2006/relationships/image" Target="../media/image518.png"/><Relationship Id="rId8" Type="http://schemas.openxmlformats.org/officeDocument/2006/relationships/image" Target="../media/image519.png"/><Relationship Id="rId9" Type="http://schemas.openxmlformats.org/officeDocument/2006/relationships/image" Target="../media/image520.png"/><Relationship Id="rId10" Type="http://schemas.openxmlformats.org/officeDocument/2006/relationships/image" Target="../media/image521.png"/><Relationship Id="rId11" Type="http://schemas.openxmlformats.org/officeDocument/2006/relationships/image" Target="../media/image522.png"/><Relationship Id="rId12" Type="http://schemas.openxmlformats.org/officeDocument/2006/relationships/image" Target="../media/image523.png"/><Relationship Id="rId13" Type="http://schemas.openxmlformats.org/officeDocument/2006/relationships/image" Target="../media/image524.png"/><Relationship Id="rId14" Type="http://schemas.openxmlformats.org/officeDocument/2006/relationships/image" Target="../media/image525.png"/><Relationship Id="rId15" Type="http://schemas.openxmlformats.org/officeDocument/2006/relationships/image" Target="../media/image526.png"/><Relationship Id="rId16" Type="http://schemas.openxmlformats.org/officeDocument/2006/relationships/image" Target="../media/image527.png"/><Relationship Id="rId17" Type="http://schemas.openxmlformats.org/officeDocument/2006/relationships/image" Target="../media/image528.png"/><Relationship Id="rId18" Type="http://schemas.openxmlformats.org/officeDocument/2006/relationships/image" Target="../media/image529.png"/><Relationship Id="rId19" Type="http://schemas.openxmlformats.org/officeDocument/2006/relationships/image" Target="../media/image530.png"/><Relationship Id="rId20" Type="http://schemas.openxmlformats.org/officeDocument/2006/relationships/image" Target="../media/image531.png"/><Relationship Id="rId21" Type="http://schemas.openxmlformats.org/officeDocument/2006/relationships/image" Target="../media/image532.png"/><Relationship Id="rId2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33.png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8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542.png"/><Relationship Id="rId11" Type="http://schemas.openxmlformats.org/officeDocument/2006/relationships/image" Target="../media/image543.png"/><Relationship Id="rId12" Type="http://schemas.openxmlformats.org/officeDocument/2006/relationships/image" Target="../media/image544.png"/><Relationship Id="rId13" Type="http://schemas.openxmlformats.org/officeDocument/2006/relationships/image" Target="../media/image545.png"/><Relationship Id="rId14" Type="http://schemas.openxmlformats.org/officeDocument/2006/relationships/image" Target="../media/image546.png"/><Relationship Id="rId15" Type="http://schemas.openxmlformats.org/officeDocument/2006/relationships/image" Target="../media/image547.png"/><Relationship Id="rId16" Type="http://schemas.openxmlformats.org/officeDocument/2006/relationships/image" Target="../media/image548.png"/><Relationship Id="rId17" Type="http://schemas.openxmlformats.org/officeDocument/2006/relationships/image" Target="../media/image549.png"/><Relationship Id="rId18" Type="http://schemas.openxmlformats.org/officeDocument/2006/relationships/image" Target="../media/image550.png"/><Relationship Id="rId19" Type="http://schemas.openxmlformats.org/officeDocument/2006/relationships/image" Target="../media/image551.png"/><Relationship Id="rId20" Type="http://schemas.openxmlformats.org/officeDocument/2006/relationships/image" Target="../media/image552.png"/><Relationship Id="rId21" Type="http://schemas.openxmlformats.org/officeDocument/2006/relationships/image" Target="../media/image553.png"/><Relationship Id="rId22" Type="http://schemas.openxmlformats.org/officeDocument/2006/relationships/image" Target="../media/image554.png"/><Relationship Id="rId23" Type="http://schemas.openxmlformats.org/officeDocument/2006/relationships/image" Target="../media/image555.png"/><Relationship Id="rId24" Type="http://schemas.openxmlformats.org/officeDocument/2006/relationships/image" Target="../media/image556.png"/><Relationship Id="rId25" Type="http://schemas.openxmlformats.org/officeDocument/2006/relationships/image" Target="../media/image557.png"/><Relationship Id="rId26" Type="http://schemas.openxmlformats.org/officeDocument/2006/relationships/image" Target="../media/image558.png"/><Relationship Id="rId27" Type="http://schemas.openxmlformats.org/officeDocument/2006/relationships/image" Target="../media/image559.png"/><Relationship Id="rId28" Type="http://schemas.openxmlformats.org/officeDocument/2006/relationships/image" Target="../media/image560.png"/><Relationship Id="rId29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61.png"/><Relationship Id="rId2" Type="http://schemas.openxmlformats.org/officeDocument/2006/relationships/image" Target="../media/image562.png"/><Relationship Id="rId3" Type="http://schemas.openxmlformats.org/officeDocument/2006/relationships/image" Target="../media/image563.png"/><Relationship Id="rId4" Type="http://schemas.openxmlformats.org/officeDocument/2006/relationships/image" Target="../media/image564.png"/><Relationship Id="rId5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5.png"/><Relationship Id="rId2" Type="http://schemas.openxmlformats.org/officeDocument/2006/relationships/image" Target="../media/image566.png"/><Relationship Id="rId3" Type="http://schemas.openxmlformats.org/officeDocument/2006/relationships/image" Target="../media/image567.png"/><Relationship Id="rId4" Type="http://schemas.openxmlformats.org/officeDocument/2006/relationships/image" Target="../media/image568.png"/><Relationship Id="rId5" Type="http://schemas.openxmlformats.org/officeDocument/2006/relationships/slideLayout" Target="../slideLayouts/slideLayout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9.png"/><Relationship Id="rId2" Type="http://schemas.openxmlformats.org/officeDocument/2006/relationships/image" Target="../media/image570.png"/><Relationship Id="rId3" Type="http://schemas.openxmlformats.org/officeDocument/2006/relationships/image" Target="../media/image571.png"/><Relationship Id="rId4" Type="http://schemas.openxmlformats.org/officeDocument/2006/relationships/image" Target="../media/image572.png"/><Relationship Id="rId5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73.png"/><Relationship Id="rId2" Type="http://schemas.openxmlformats.org/officeDocument/2006/relationships/image" Target="../media/image574.png"/><Relationship Id="rId3" Type="http://schemas.openxmlformats.org/officeDocument/2006/relationships/image" Target="../media/image575.png"/><Relationship Id="rId4" Type="http://schemas.openxmlformats.org/officeDocument/2006/relationships/image" Target="../media/image576.png"/><Relationship Id="rId5" Type="http://schemas.openxmlformats.org/officeDocument/2006/relationships/slideLayout" Target="../slideLayouts/slideLayout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77.png"/><Relationship Id="rId2" Type="http://schemas.openxmlformats.org/officeDocument/2006/relationships/image" Target="../media/image578.png"/><Relationship Id="rId3" Type="http://schemas.openxmlformats.org/officeDocument/2006/relationships/image" Target="../media/image579.png"/><Relationship Id="rId4" Type="http://schemas.openxmlformats.org/officeDocument/2006/relationships/image" Target="../media/image580.png"/><Relationship Id="rId5" Type="http://schemas.openxmlformats.org/officeDocument/2006/relationships/image" Target="../media/image581.png"/><Relationship Id="rId6" Type="http://schemas.openxmlformats.org/officeDocument/2006/relationships/image" Target="../media/image582.png"/><Relationship Id="rId7" Type="http://schemas.openxmlformats.org/officeDocument/2006/relationships/image" Target="../media/image583.png"/><Relationship Id="rId8" Type="http://schemas.openxmlformats.org/officeDocument/2006/relationships/image" Target="../media/image584.png"/><Relationship Id="rId9" Type="http://schemas.openxmlformats.org/officeDocument/2006/relationships/image" Target="../media/image585.png"/><Relationship Id="rId10" Type="http://schemas.openxmlformats.org/officeDocument/2006/relationships/image" Target="../media/image586.png"/><Relationship Id="rId11" Type="http://schemas.openxmlformats.org/officeDocument/2006/relationships/image" Target="../media/image587.png"/><Relationship Id="rId12" Type="http://schemas.openxmlformats.org/officeDocument/2006/relationships/image" Target="../media/image588.png"/><Relationship Id="rId13" Type="http://schemas.openxmlformats.org/officeDocument/2006/relationships/image" Target="../media/image589.png"/><Relationship Id="rId14" Type="http://schemas.openxmlformats.org/officeDocument/2006/relationships/image" Target="../media/image590.png"/><Relationship Id="rId15" Type="http://schemas.openxmlformats.org/officeDocument/2006/relationships/image" Target="../media/image591.png"/><Relationship Id="rId16" Type="http://schemas.openxmlformats.org/officeDocument/2006/relationships/image" Target="../media/image592.png"/><Relationship Id="rId17" Type="http://schemas.openxmlformats.org/officeDocument/2006/relationships/image" Target="../media/image593.png"/><Relationship Id="rId18" Type="http://schemas.openxmlformats.org/officeDocument/2006/relationships/image" Target="../media/image594.png"/><Relationship Id="rId19" Type="http://schemas.openxmlformats.org/officeDocument/2006/relationships/image" Target="../media/image595.png"/><Relationship Id="rId20" Type="http://schemas.openxmlformats.org/officeDocument/2006/relationships/slideLayout" Target="../slideLayouts/slideLayout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6.png"/><Relationship Id="rId2" Type="http://schemas.openxmlformats.org/officeDocument/2006/relationships/image" Target="../media/image597.png"/><Relationship Id="rId3" Type="http://schemas.openxmlformats.org/officeDocument/2006/relationships/image" Target="../media/image598.png"/><Relationship Id="rId4" Type="http://schemas.openxmlformats.org/officeDocument/2006/relationships/image" Target="../media/image599.png"/><Relationship Id="rId5" Type="http://schemas.openxmlformats.org/officeDocument/2006/relationships/image" Target="../media/image600.png"/><Relationship Id="rId6" Type="http://schemas.openxmlformats.org/officeDocument/2006/relationships/image" Target="../media/image601.png"/><Relationship Id="rId7" Type="http://schemas.openxmlformats.org/officeDocument/2006/relationships/image" Target="../media/image602.png"/><Relationship Id="rId8" Type="http://schemas.openxmlformats.org/officeDocument/2006/relationships/image" Target="../media/image603.png"/><Relationship Id="rId9" Type="http://schemas.openxmlformats.org/officeDocument/2006/relationships/image" Target="../media/image604.png"/><Relationship Id="rId10" Type="http://schemas.openxmlformats.org/officeDocument/2006/relationships/image" Target="../media/image605.png"/><Relationship Id="rId11" Type="http://schemas.openxmlformats.org/officeDocument/2006/relationships/image" Target="../media/image606.png"/><Relationship Id="rId12" Type="http://schemas.openxmlformats.org/officeDocument/2006/relationships/image" Target="../media/image607.png"/><Relationship Id="rId13" Type="http://schemas.openxmlformats.org/officeDocument/2006/relationships/image" Target="../media/image608.png"/><Relationship Id="rId14" Type="http://schemas.openxmlformats.org/officeDocument/2006/relationships/image" Target="../media/image609.png"/><Relationship Id="rId15" Type="http://schemas.openxmlformats.org/officeDocument/2006/relationships/slideLayout" Target="../slideLayouts/slideLayout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10.png"/><Relationship Id="rId2" Type="http://schemas.openxmlformats.org/officeDocument/2006/relationships/image" Target="../media/image611.png"/><Relationship Id="rId3" Type="http://schemas.openxmlformats.org/officeDocument/2006/relationships/image" Target="../media/image612.png"/><Relationship Id="rId4" Type="http://schemas.openxmlformats.org/officeDocument/2006/relationships/image" Target="../media/image613.png"/><Relationship Id="rId5" Type="http://schemas.openxmlformats.org/officeDocument/2006/relationships/image" Target="../media/image614.png"/><Relationship Id="rId6" Type="http://schemas.openxmlformats.org/officeDocument/2006/relationships/image" Target="../media/image615.png"/><Relationship Id="rId7" Type="http://schemas.openxmlformats.org/officeDocument/2006/relationships/image" Target="../media/image616.png"/><Relationship Id="rId8" Type="http://schemas.openxmlformats.org/officeDocument/2006/relationships/image" Target="../media/image617.png"/><Relationship Id="rId9" Type="http://schemas.openxmlformats.org/officeDocument/2006/relationships/image" Target="../media/image618.png"/><Relationship Id="rId10" Type="http://schemas.openxmlformats.org/officeDocument/2006/relationships/image" Target="../media/image619.png"/><Relationship Id="rId11" Type="http://schemas.openxmlformats.org/officeDocument/2006/relationships/image" Target="../media/image620.png"/><Relationship Id="rId12" Type="http://schemas.openxmlformats.org/officeDocument/2006/relationships/image" Target="../media/image621.png"/><Relationship Id="rId13" Type="http://schemas.openxmlformats.org/officeDocument/2006/relationships/image" Target="../media/image622.png"/><Relationship Id="rId14" Type="http://schemas.openxmlformats.org/officeDocument/2006/relationships/image" Target="../media/image623.png"/><Relationship Id="rId15" Type="http://schemas.openxmlformats.org/officeDocument/2006/relationships/image" Target="../media/image624.png"/><Relationship Id="rId16" Type="http://schemas.openxmlformats.org/officeDocument/2006/relationships/image" Target="../media/image625.png"/><Relationship Id="rId17" Type="http://schemas.openxmlformats.org/officeDocument/2006/relationships/image" Target="../media/image626.png"/><Relationship Id="rId18" Type="http://schemas.openxmlformats.org/officeDocument/2006/relationships/image" Target="../media/image627.png"/><Relationship Id="rId19" Type="http://schemas.openxmlformats.org/officeDocument/2006/relationships/image" Target="../media/image628.png"/><Relationship Id="rId20" Type="http://schemas.openxmlformats.org/officeDocument/2006/relationships/image" Target="../media/image629.png"/><Relationship Id="rId21" Type="http://schemas.openxmlformats.org/officeDocument/2006/relationships/image" Target="../media/image630.png"/><Relationship Id="rId22" Type="http://schemas.openxmlformats.org/officeDocument/2006/relationships/image" Target="../media/image631.png"/><Relationship Id="rId23" Type="http://schemas.openxmlformats.org/officeDocument/2006/relationships/image" Target="../media/image632.png"/><Relationship Id="rId24" Type="http://schemas.openxmlformats.org/officeDocument/2006/relationships/image" Target="../media/image633.png"/><Relationship Id="rId25" Type="http://schemas.openxmlformats.org/officeDocument/2006/relationships/image" Target="../media/image634.png"/><Relationship Id="rId26" Type="http://schemas.openxmlformats.org/officeDocument/2006/relationships/slideLayout" Target="../slideLayouts/slideLayout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35.png"/><Relationship Id="rId2" Type="http://schemas.openxmlformats.org/officeDocument/2006/relationships/image" Target="../media/image636.png"/><Relationship Id="rId3" Type="http://schemas.openxmlformats.org/officeDocument/2006/relationships/image" Target="../media/image637.png"/><Relationship Id="rId4" Type="http://schemas.openxmlformats.org/officeDocument/2006/relationships/image" Target="../media/image638.png"/><Relationship Id="rId5" Type="http://schemas.openxmlformats.org/officeDocument/2006/relationships/image" Target="../media/image639.png"/><Relationship Id="rId6" Type="http://schemas.openxmlformats.org/officeDocument/2006/relationships/image" Target="../media/image640.png"/><Relationship Id="rId7" Type="http://schemas.openxmlformats.org/officeDocument/2006/relationships/image" Target="../media/image641.png"/><Relationship Id="rId8" Type="http://schemas.openxmlformats.org/officeDocument/2006/relationships/image" Target="../media/image642.png"/><Relationship Id="rId9" Type="http://schemas.openxmlformats.org/officeDocument/2006/relationships/image" Target="../media/image643.png"/><Relationship Id="rId10" Type="http://schemas.openxmlformats.org/officeDocument/2006/relationships/image" Target="../media/image644.png"/><Relationship Id="rId11" Type="http://schemas.openxmlformats.org/officeDocument/2006/relationships/image" Target="../media/image645.png"/><Relationship Id="rId12" Type="http://schemas.openxmlformats.org/officeDocument/2006/relationships/image" Target="../media/image646.png"/><Relationship Id="rId13" Type="http://schemas.openxmlformats.org/officeDocument/2006/relationships/image" Target="../media/image647.png"/><Relationship Id="rId14" Type="http://schemas.openxmlformats.org/officeDocument/2006/relationships/image" Target="../media/image648.png"/><Relationship Id="rId15" Type="http://schemas.openxmlformats.org/officeDocument/2006/relationships/image" Target="../media/image649.png"/><Relationship Id="rId16" Type="http://schemas.openxmlformats.org/officeDocument/2006/relationships/image" Target="../media/image650.png"/><Relationship Id="rId17" Type="http://schemas.openxmlformats.org/officeDocument/2006/relationships/image" Target="../media/image651.png"/><Relationship Id="rId18" Type="http://schemas.openxmlformats.org/officeDocument/2006/relationships/image" Target="../media/image652.png"/><Relationship Id="rId19" Type="http://schemas.openxmlformats.org/officeDocument/2006/relationships/image" Target="../media/image653.png"/><Relationship Id="rId20" Type="http://schemas.openxmlformats.org/officeDocument/2006/relationships/image" Target="../media/image654.png"/><Relationship Id="rId21" Type="http://schemas.openxmlformats.org/officeDocument/2006/relationships/slideLayout" Target="../slideLayouts/slideLayout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55.png"/><Relationship Id="rId2" Type="http://schemas.openxmlformats.org/officeDocument/2006/relationships/image" Target="../media/image656.png"/><Relationship Id="rId3" Type="http://schemas.openxmlformats.org/officeDocument/2006/relationships/image" Target="../media/image657.png"/><Relationship Id="rId4" Type="http://schemas.openxmlformats.org/officeDocument/2006/relationships/image" Target="../media/image658.png"/><Relationship Id="rId5" Type="http://schemas.openxmlformats.org/officeDocument/2006/relationships/image" Target="../media/image659.png"/><Relationship Id="rId6" Type="http://schemas.openxmlformats.org/officeDocument/2006/relationships/image" Target="../media/image660.png"/><Relationship Id="rId7" Type="http://schemas.openxmlformats.org/officeDocument/2006/relationships/image" Target="../media/image661.png"/><Relationship Id="rId8" Type="http://schemas.openxmlformats.org/officeDocument/2006/relationships/image" Target="../media/image662.png"/><Relationship Id="rId9" Type="http://schemas.openxmlformats.org/officeDocument/2006/relationships/image" Target="../media/image663.png"/><Relationship Id="rId10" Type="http://schemas.openxmlformats.org/officeDocument/2006/relationships/image" Target="../media/image664.png"/><Relationship Id="rId11" Type="http://schemas.openxmlformats.org/officeDocument/2006/relationships/image" Target="../media/image665.png"/><Relationship Id="rId12" Type="http://schemas.openxmlformats.org/officeDocument/2006/relationships/image" Target="../media/image666.png"/><Relationship Id="rId13" Type="http://schemas.openxmlformats.org/officeDocument/2006/relationships/image" Target="../media/image667.png"/><Relationship Id="rId14" Type="http://schemas.openxmlformats.org/officeDocument/2006/relationships/image" Target="../media/image668.png"/><Relationship Id="rId15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23" Type="http://schemas.openxmlformats.org/officeDocument/2006/relationships/image" Target="../media/image103.png"/><Relationship Id="rId24" Type="http://schemas.openxmlformats.org/officeDocument/2006/relationships/image" Target="../media/image104.png"/><Relationship Id="rId25" Type="http://schemas.openxmlformats.org/officeDocument/2006/relationships/image" Target="../media/image105.png"/><Relationship Id="rId26" Type="http://schemas.openxmlformats.org/officeDocument/2006/relationships/image" Target="../media/image106.png"/><Relationship Id="rId27" Type="http://schemas.openxmlformats.org/officeDocument/2006/relationships/image" Target="../media/image107.png"/><Relationship Id="rId28" Type="http://schemas.openxmlformats.org/officeDocument/2006/relationships/slideLayout" Target="../slideLayouts/slideLayout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69.png"/><Relationship Id="rId2" Type="http://schemas.openxmlformats.org/officeDocument/2006/relationships/image" Target="../media/image670.png"/><Relationship Id="rId3" Type="http://schemas.openxmlformats.org/officeDocument/2006/relationships/image" Target="../media/image671.png"/><Relationship Id="rId4" Type="http://schemas.openxmlformats.org/officeDocument/2006/relationships/image" Target="../media/image672.png"/><Relationship Id="rId5" Type="http://schemas.openxmlformats.org/officeDocument/2006/relationships/image" Target="../media/image673.png"/><Relationship Id="rId6" Type="http://schemas.openxmlformats.org/officeDocument/2006/relationships/image" Target="../media/image674.png"/><Relationship Id="rId7" Type="http://schemas.openxmlformats.org/officeDocument/2006/relationships/image" Target="../media/image675.png"/><Relationship Id="rId8" Type="http://schemas.openxmlformats.org/officeDocument/2006/relationships/image" Target="../media/image676.png"/><Relationship Id="rId9" Type="http://schemas.openxmlformats.org/officeDocument/2006/relationships/image" Target="../media/image677.png"/><Relationship Id="rId10" Type="http://schemas.openxmlformats.org/officeDocument/2006/relationships/image" Target="../media/image678.png"/><Relationship Id="rId11" Type="http://schemas.openxmlformats.org/officeDocument/2006/relationships/image" Target="../media/image679.png"/><Relationship Id="rId12" Type="http://schemas.openxmlformats.org/officeDocument/2006/relationships/image" Target="../media/image680.png"/><Relationship Id="rId13" Type="http://schemas.openxmlformats.org/officeDocument/2006/relationships/image" Target="../media/image681.png"/><Relationship Id="rId14" Type="http://schemas.openxmlformats.org/officeDocument/2006/relationships/image" Target="../media/image682.png"/><Relationship Id="rId15" Type="http://schemas.openxmlformats.org/officeDocument/2006/relationships/slideLayout" Target="../slideLayouts/slideLayout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83.png"/><Relationship Id="rId2" Type="http://schemas.openxmlformats.org/officeDocument/2006/relationships/image" Target="../media/image684.png"/><Relationship Id="rId3" Type="http://schemas.openxmlformats.org/officeDocument/2006/relationships/image" Target="../media/image685.png"/><Relationship Id="rId4" Type="http://schemas.openxmlformats.org/officeDocument/2006/relationships/image" Target="../media/image686.png"/><Relationship Id="rId5" Type="http://schemas.openxmlformats.org/officeDocument/2006/relationships/image" Target="../media/image687.png"/><Relationship Id="rId6" Type="http://schemas.openxmlformats.org/officeDocument/2006/relationships/slideLayout" Target="../slideLayouts/slideLayout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88.png"/><Relationship Id="rId2" Type="http://schemas.openxmlformats.org/officeDocument/2006/relationships/image" Target="../media/image689.png"/><Relationship Id="rId3" Type="http://schemas.openxmlformats.org/officeDocument/2006/relationships/image" Target="../media/image690.png"/><Relationship Id="rId4" Type="http://schemas.openxmlformats.org/officeDocument/2006/relationships/image" Target="../media/image691.png"/><Relationship Id="rId5" Type="http://schemas.openxmlformats.org/officeDocument/2006/relationships/slideLayout" Target="../slideLayouts/slideLayout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92.png"/><Relationship Id="rId2" Type="http://schemas.openxmlformats.org/officeDocument/2006/relationships/image" Target="../media/image693.png"/><Relationship Id="rId3" Type="http://schemas.openxmlformats.org/officeDocument/2006/relationships/image" Target="../media/image694.png"/><Relationship Id="rId4" Type="http://schemas.openxmlformats.org/officeDocument/2006/relationships/image" Target="../media/image695.png"/><Relationship Id="rId5" Type="http://schemas.openxmlformats.org/officeDocument/2006/relationships/slideLayout" Target="../slideLayouts/slideLayout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96.png"/><Relationship Id="rId2" Type="http://schemas.openxmlformats.org/officeDocument/2006/relationships/image" Target="../media/image697.png"/><Relationship Id="rId3" Type="http://schemas.openxmlformats.org/officeDocument/2006/relationships/image" Target="../media/image698.png"/><Relationship Id="rId4" Type="http://schemas.openxmlformats.org/officeDocument/2006/relationships/image" Target="../media/image699.png"/><Relationship Id="rId5" Type="http://schemas.openxmlformats.org/officeDocument/2006/relationships/slideLayout" Target="../slideLayouts/slideLayout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00.png"/><Relationship Id="rId2" Type="http://schemas.openxmlformats.org/officeDocument/2006/relationships/image" Target="../media/image701.png"/><Relationship Id="rId3" Type="http://schemas.openxmlformats.org/officeDocument/2006/relationships/image" Target="../media/image702.png"/><Relationship Id="rId4" Type="http://schemas.openxmlformats.org/officeDocument/2006/relationships/image" Target="../media/image703.png"/><Relationship Id="rId5" Type="http://schemas.openxmlformats.org/officeDocument/2006/relationships/image" Target="../media/image704.png"/><Relationship Id="rId6" Type="http://schemas.openxmlformats.org/officeDocument/2006/relationships/image" Target="../media/image705.png"/><Relationship Id="rId7" Type="http://schemas.openxmlformats.org/officeDocument/2006/relationships/image" Target="../media/image706.png"/><Relationship Id="rId8" Type="http://schemas.openxmlformats.org/officeDocument/2006/relationships/image" Target="../media/image707.png"/><Relationship Id="rId9" Type="http://schemas.openxmlformats.org/officeDocument/2006/relationships/image" Target="../media/image708.png"/><Relationship Id="rId10" Type="http://schemas.openxmlformats.org/officeDocument/2006/relationships/image" Target="../media/image709.png"/><Relationship Id="rId11" Type="http://schemas.openxmlformats.org/officeDocument/2006/relationships/image" Target="../media/image710.png"/><Relationship Id="rId12" Type="http://schemas.openxmlformats.org/officeDocument/2006/relationships/image" Target="../media/image711.png"/><Relationship Id="rId13" Type="http://schemas.openxmlformats.org/officeDocument/2006/relationships/image" Target="../media/image712.png"/><Relationship Id="rId14" Type="http://schemas.openxmlformats.org/officeDocument/2006/relationships/image" Target="../media/image713.png"/><Relationship Id="rId15" Type="http://schemas.openxmlformats.org/officeDocument/2006/relationships/image" Target="../media/image714.png"/><Relationship Id="rId16" Type="http://schemas.openxmlformats.org/officeDocument/2006/relationships/image" Target="../media/image715.png"/><Relationship Id="rId17" Type="http://schemas.openxmlformats.org/officeDocument/2006/relationships/image" Target="../media/image716.png"/><Relationship Id="rId18" Type="http://schemas.openxmlformats.org/officeDocument/2006/relationships/image" Target="../media/image717.png"/><Relationship Id="rId19" Type="http://schemas.openxmlformats.org/officeDocument/2006/relationships/image" Target="../media/image718.png"/><Relationship Id="rId20" Type="http://schemas.openxmlformats.org/officeDocument/2006/relationships/image" Target="../media/image719.png"/><Relationship Id="rId21" Type="http://schemas.openxmlformats.org/officeDocument/2006/relationships/image" Target="../media/image720.png"/><Relationship Id="rId22" Type="http://schemas.openxmlformats.org/officeDocument/2006/relationships/image" Target="../media/image721.png"/><Relationship Id="rId23" Type="http://schemas.openxmlformats.org/officeDocument/2006/relationships/image" Target="../media/image722.png"/><Relationship Id="rId24" Type="http://schemas.openxmlformats.org/officeDocument/2006/relationships/image" Target="../media/image723.png"/><Relationship Id="rId25" Type="http://schemas.openxmlformats.org/officeDocument/2006/relationships/image" Target="../media/image724.png"/><Relationship Id="rId26" Type="http://schemas.openxmlformats.org/officeDocument/2006/relationships/slideLayout" Target="../slideLayouts/slideLayout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25.png"/><Relationship Id="rId2" Type="http://schemas.openxmlformats.org/officeDocument/2006/relationships/image" Target="../media/image726.png"/><Relationship Id="rId3" Type="http://schemas.openxmlformats.org/officeDocument/2006/relationships/image" Target="../media/image727.png"/><Relationship Id="rId4" Type="http://schemas.openxmlformats.org/officeDocument/2006/relationships/image" Target="../media/image728.png"/><Relationship Id="rId5" Type="http://schemas.openxmlformats.org/officeDocument/2006/relationships/image" Target="../media/image729.png"/><Relationship Id="rId6" Type="http://schemas.openxmlformats.org/officeDocument/2006/relationships/image" Target="../media/image730.png"/><Relationship Id="rId7" Type="http://schemas.openxmlformats.org/officeDocument/2006/relationships/image" Target="../media/image731.png"/><Relationship Id="rId8" Type="http://schemas.openxmlformats.org/officeDocument/2006/relationships/image" Target="../media/image732.png"/><Relationship Id="rId9" Type="http://schemas.openxmlformats.org/officeDocument/2006/relationships/image" Target="../media/image733.png"/><Relationship Id="rId10" Type="http://schemas.openxmlformats.org/officeDocument/2006/relationships/image" Target="../media/image734.png"/><Relationship Id="rId11" Type="http://schemas.openxmlformats.org/officeDocument/2006/relationships/image" Target="../media/image735.png"/><Relationship Id="rId12" Type="http://schemas.openxmlformats.org/officeDocument/2006/relationships/image" Target="../media/image736.png"/><Relationship Id="rId13" Type="http://schemas.openxmlformats.org/officeDocument/2006/relationships/image" Target="../media/image737.png"/><Relationship Id="rId14" Type="http://schemas.openxmlformats.org/officeDocument/2006/relationships/image" Target="../media/image738.png"/><Relationship Id="rId15" Type="http://schemas.openxmlformats.org/officeDocument/2006/relationships/image" Target="../media/image739.png"/><Relationship Id="rId16" Type="http://schemas.openxmlformats.org/officeDocument/2006/relationships/image" Target="../media/image740.png"/><Relationship Id="rId17" Type="http://schemas.openxmlformats.org/officeDocument/2006/relationships/image" Target="../media/image741.png"/><Relationship Id="rId18" Type="http://schemas.openxmlformats.org/officeDocument/2006/relationships/image" Target="../media/image742.png"/><Relationship Id="rId19" Type="http://schemas.openxmlformats.org/officeDocument/2006/relationships/image" Target="../media/image743.png"/><Relationship Id="rId20" Type="http://schemas.openxmlformats.org/officeDocument/2006/relationships/image" Target="../media/image744.png"/><Relationship Id="rId21" Type="http://schemas.openxmlformats.org/officeDocument/2006/relationships/image" Target="../media/image745.png"/><Relationship Id="rId22" Type="http://schemas.openxmlformats.org/officeDocument/2006/relationships/image" Target="../media/image746.png"/><Relationship Id="rId23" Type="http://schemas.openxmlformats.org/officeDocument/2006/relationships/image" Target="../media/image747.png"/><Relationship Id="rId24" Type="http://schemas.openxmlformats.org/officeDocument/2006/relationships/image" Target="../media/image748.png"/><Relationship Id="rId25" Type="http://schemas.openxmlformats.org/officeDocument/2006/relationships/image" Target="../media/image749.png"/><Relationship Id="rId26" Type="http://schemas.openxmlformats.org/officeDocument/2006/relationships/image" Target="../media/image750.png"/><Relationship Id="rId27" Type="http://schemas.openxmlformats.org/officeDocument/2006/relationships/image" Target="../media/image751.png"/><Relationship Id="rId28" Type="http://schemas.openxmlformats.org/officeDocument/2006/relationships/image" Target="../media/image752.png"/><Relationship Id="rId29" Type="http://schemas.openxmlformats.org/officeDocument/2006/relationships/image" Target="../media/image753.png"/><Relationship Id="rId30" Type="http://schemas.openxmlformats.org/officeDocument/2006/relationships/image" Target="../media/image754.png"/><Relationship Id="rId31" Type="http://schemas.openxmlformats.org/officeDocument/2006/relationships/slideLayout" Target="../slideLayouts/slideLayout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55.png"/><Relationship Id="rId2" Type="http://schemas.openxmlformats.org/officeDocument/2006/relationships/image" Target="../media/image756.png"/><Relationship Id="rId3" Type="http://schemas.openxmlformats.org/officeDocument/2006/relationships/image" Target="../media/image757.png"/><Relationship Id="rId4" Type="http://schemas.openxmlformats.org/officeDocument/2006/relationships/image" Target="../media/image758.png"/><Relationship Id="rId5" Type="http://schemas.openxmlformats.org/officeDocument/2006/relationships/image" Target="../media/image759.png"/><Relationship Id="rId6" Type="http://schemas.openxmlformats.org/officeDocument/2006/relationships/image" Target="../media/image760.png"/><Relationship Id="rId7" Type="http://schemas.openxmlformats.org/officeDocument/2006/relationships/image" Target="../media/image761.png"/><Relationship Id="rId8" Type="http://schemas.openxmlformats.org/officeDocument/2006/relationships/image" Target="../media/image762.png"/><Relationship Id="rId9" Type="http://schemas.openxmlformats.org/officeDocument/2006/relationships/image" Target="../media/image763.png"/><Relationship Id="rId10" Type="http://schemas.openxmlformats.org/officeDocument/2006/relationships/image" Target="../media/image764.png"/><Relationship Id="rId11" Type="http://schemas.openxmlformats.org/officeDocument/2006/relationships/image" Target="../media/image765.png"/><Relationship Id="rId12" Type="http://schemas.openxmlformats.org/officeDocument/2006/relationships/image" Target="../media/image766.png"/><Relationship Id="rId13" Type="http://schemas.openxmlformats.org/officeDocument/2006/relationships/image" Target="../media/image767.png"/><Relationship Id="rId14" Type="http://schemas.openxmlformats.org/officeDocument/2006/relationships/image" Target="../media/image768.png"/><Relationship Id="rId15" Type="http://schemas.openxmlformats.org/officeDocument/2006/relationships/image" Target="../media/image769.png"/><Relationship Id="rId16" Type="http://schemas.openxmlformats.org/officeDocument/2006/relationships/image" Target="../media/image770.png"/><Relationship Id="rId17" Type="http://schemas.openxmlformats.org/officeDocument/2006/relationships/image" Target="../media/image771.png"/><Relationship Id="rId18" Type="http://schemas.openxmlformats.org/officeDocument/2006/relationships/image" Target="../media/image772.png"/><Relationship Id="rId19" Type="http://schemas.openxmlformats.org/officeDocument/2006/relationships/image" Target="../media/image773.png"/><Relationship Id="rId20" Type="http://schemas.openxmlformats.org/officeDocument/2006/relationships/image" Target="../media/image774.png"/><Relationship Id="rId21" Type="http://schemas.openxmlformats.org/officeDocument/2006/relationships/image" Target="../media/image775.png"/><Relationship Id="rId22" Type="http://schemas.openxmlformats.org/officeDocument/2006/relationships/image" Target="../media/image776.png"/><Relationship Id="rId23" Type="http://schemas.openxmlformats.org/officeDocument/2006/relationships/image" Target="../media/image777.png"/><Relationship Id="rId24" Type="http://schemas.openxmlformats.org/officeDocument/2006/relationships/image" Target="../media/image778.png"/><Relationship Id="rId25" Type="http://schemas.openxmlformats.org/officeDocument/2006/relationships/image" Target="../media/image779.png"/><Relationship Id="rId26" Type="http://schemas.openxmlformats.org/officeDocument/2006/relationships/slideLayout" Target="../slideLayouts/slideLayout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80.png"/><Relationship Id="rId2" Type="http://schemas.openxmlformats.org/officeDocument/2006/relationships/image" Target="../media/image781.png"/><Relationship Id="rId3" Type="http://schemas.openxmlformats.org/officeDocument/2006/relationships/image" Target="../media/image782.png"/><Relationship Id="rId4" Type="http://schemas.openxmlformats.org/officeDocument/2006/relationships/image" Target="../media/image783.png"/><Relationship Id="rId5" Type="http://schemas.openxmlformats.org/officeDocument/2006/relationships/image" Target="../media/image784.png"/><Relationship Id="rId6" Type="http://schemas.openxmlformats.org/officeDocument/2006/relationships/image" Target="../media/image785.png"/><Relationship Id="rId7" Type="http://schemas.openxmlformats.org/officeDocument/2006/relationships/image" Target="../media/image786.png"/><Relationship Id="rId8" Type="http://schemas.openxmlformats.org/officeDocument/2006/relationships/image" Target="../media/image787.png"/><Relationship Id="rId9" Type="http://schemas.openxmlformats.org/officeDocument/2006/relationships/image" Target="../media/image788.png"/><Relationship Id="rId10" Type="http://schemas.openxmlformats.org/officeDocument/2006/relationships/image" Target="../media/image789.png"/><Relationship Id="rId11" Type="http://schemas.openxmlformats.org/officeDocument/2006/relationships/image" Target="../media/image790.png"/><Relationship Id="rId12" Type="http://schemas.openxmlformats.org/officeDocument/2006/relationships/image" Target="../media/image791.png"/><Relationship Id="rId13" Type="http://schemas.openxmlformats.org/officeDocument/2006/relationships/image" Target="../media/image792.png"/><Relationship Id="rId14" Type="http://schemas.openxmlformats.org/officeDocument/2006/relationships/image" Target="../media/image793.png"/><Relationship Id="rId15" Type="http://schemas.openxmlformats.org/officeDocument/2006/relationships/image" Target="../media/image794.png"/><Relationship Id="rId16" Type="http://schemas.openxmlformats.org/officeDocument/2006/relationships/image" Target="../media/image795.png"/><Relationship Id="rId17" Type="http://schemas.openxmlformats.org/officeDocument/2006/relationships/image" Target="../media/image796.png"/><Relationship Id="rId18" Type="http://schemas.openxmlformats.org/officeDocument/2006/relationships/image" Target="../media/image797.png"/><Relationship Id="rId19" Type="http://schemas.openxmlformats.org/officeDocument/2006/relationships/image" Target="../media/image798.png"/><Relationship Id="rId20" Type="http://schemas.openxmlformats.org/officeDocument/2006/relationships/image" Target="../media/image799.png"/><Relationship Id="rId21" Type="http://schemas.openxmlformats.org/officeDocument/2006/relationships/image" Target="../media/image800.png"/><Relationship Id="rId22" Type="http://schemas.openxmlformats.org/officeDocument/2006/relationships/image" Target="../media/image801.png"/><Relationship Id="rId23" Type="http://schemas.openxmlformats.org/officeDocument/2006/relationships/image" Target="../media/image802.png"/><Relationship Id="rId24" Type="http://schemas.openxmlformats.org/officeDocument/2006/relationships/image" Target="../media/image803.png"/><Relationship Id="rId25" Type="http://schemas.openxmlformats.org/officeDocument/2006/relationships/image" Target="../media/image804.png"/><Relationship Id="rId26" Type="http://schemas.openxmlformats.org/officeDocument/2006/relationships/image" Target="../media/image805.png"/><Relationship Id="rId27" Type="http://schemas.openxmlformats.org/officeDocument/2006/relationships/slideLayout" Target="../slideLayouts/slideLayout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06.png"/><Relationship Id="rId2" Type="http://schemas.openxmlformats.org/officeDocument/2006/relationships/image" Target="../media/image807.png"/><Relationship Id="rId3" Type="http://schemas.openxmlformats.org/officeDocument/2006/relationships/image" Target="../media/image808.png"/><Relationship Id="rId4" Type="http://schemas.openxmlformats.org/officeDocument/2006/relationships/image" Target="../media/image809.png"/><Relationship Id="rId5" Type="http://schemas.openxmlformats.org/officeDocument/2006/relationships/image" Target="../media/image810.png"/><Relationship Id="rId6" Type="http://schemas.openxmlformats.org/officeDocument/2006/relationships/image" Target="../media/image811.png"/><Relationship Id="rId7" Type="http://schemas.openxmlformats.org/officeDocument/2006/relationships/image" Target="../media/image812.png"/><Relationship Id="rId8" Type="http://schemas.openxmlformats.org/officeDocument/2006/relationships/image" Target="../media/image813.png"/><Relationship Id="rId9" Type="http://schemas.openxmlformats.org/officeDocument/2006/relationships/image" Target="../media/image814.png"/><Relationship Id="rId10" Type="http://schemas.openxmlformats.org/officeDocument/2006/relationships/image" Target="../media/image815.png"/><Relationship Id="rId11" Type="http://schemas.openxmlformats.org/officeDocument/2006/relationships/image" Target="../media/image816.png"/><Relationship Id="rId12" Type="http://schemas.openxmlformats.org/officeDocument/2006/relationships/image" Target="../media/image817.png"/><Relationship Id="rId13" Type="http://schemas.openxmlformats.org/officeDocument/2006/relationships/image" Target="../media/image818.png"/><Relationship Id="rId14" Type="http://schemas.openxmlformats.org/officeDocument/2006/relationships/image" Target="../media/image819.png"/><Relationship Id="rId15" Type="http://schemas.openxmlformats.org/officeDocument/2006/relationships/image" Target="../media/image820.png"/><Relationship Id="rId16" Type="http://schemas.openxmlformats.org/officeDocument/2006/relationships/image" Target="../media/image821.png"/><Relationship Id="rId17" Type="http://schemas.openxmlformats.org/officeDocument/2006/relationships/image" Target="../media/image822.png"/><Relationship Id="rId18" Type="http://schemas.openxmlformats.org/officeDocument/2006/relationships/image" Target="../media/image823.png"/><Relationship Id="rId19" Type="http://schemas.openxmlformats.org/officeDocument/2006/relationships/image" Target="../media/image824.png"/><Relationship Id="rId20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Relationship Id="rId22" Type="http://schemas.openxmlformats.org/officeDocument/2006/relationships/image" Target="../media/image129.png"/><Relationship Id="rId23" Type="http://schemas.openxmlformats.org/officeDocument/2006/relationships/image" Target="../media/image130.png"/><Relationship Id="rId24" Type="http://schemas.openxmlformats.org/officeDocument/2006/relationships/image" Target="../media/image131.png"/><Relationship Id="rId25" Type="http://schemas.openxmlformats.org/officeDocument/2006/relationships/image" Target="../media/image132.png"/><Relationship Id="rId26" Type="http://schemas.openxmlformats.org/officeDocument/2006/relationships/image" Target="../media/image133.png"/><Relationship Id="rId27" Type="http://schemas.openxmlformats.org/officeDocument/2006/relationships/image" Target="../media/image134.png"/><Relationship Id="rId28" Type="http://schemas.openxmlformats.org/officeDocument/2006/relationships/image" Target="../media/image135.png"/><Relationship Id="rId29" Type="http://schemas.openxmlformats.org/officeDocument/2006/relationships/image" Target="../media/image136.png"/><Relationship Id="rId30" Type="http://schemas.openxmlformats.org/officeDocument/2006/relationships/image" Target="../media/image137.png"/><Relationship Id="rId31" Type="http://schemas.openxmlformats.org/officeDocument/2006/relationships/image" Target="../media/image138.png"/><Relationship Id="rId32" Type="http://schemas.openxmlformats.org/officeDocument/2006/relationships/image" Target="../media/image139.png"/><Relationship Id="rId33" Type="http://schemas.openxmlformats.org/officeDocument/2006/relationships/image" Target="../media/image140.png"/><Relationship Id="rId34" Type="http://schemas.openxmlformats.org/officeDocument/2006/relationships/image" Target="../media/image141.png"/><Relationship Id="rId35" Type="http://schemas.openxmlformats.org/officeDocument/2006/relationships/image" Target="../media/image142.png"/><Relationship Id="rId36" Type="http://schemas.openxmlformats.org/officeDocument/2006/relationships/image" Target="../media/image143.png"/><Relationship Id="rId37" Type="http://schemas.openxmlformats.org/officeDocument/2006/relationships/slideLayout" Target="../slideLayouts/slideLayout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25.png"/><Relationship Id="rId2" Type="http://schemas.openxmlformats.org/officeDocument/2006/relationships/image" Target="../media/image826.png"/><Relationship Id="rId3" Type="http://schemas.openxmlformats.org/officeDocument/2006/relationships/image" Target="../media/image827.png"/><Relationship Id="rId4" Type="http://schemas.openxmlformats.org/officeDocument/2006/relationships/image" Target="../media/image828.png"/><Relationship Id="rId5" Type="http://schemas.openxmlformats.org/officeDocument/2006/relationships/image" Target="../media/image829.png"/><Relationship Id="rId6" Type="http://schemas.openxmlformats.org/officeDocument/2006/relationships/image" Target="../media/image830.png"/><Relationship Id="rId7" Type="http://schemas.openxmlformats.org/officeDocument/2006/relationships/image" Target="../media/image831.png"/><Relationship Id="rId8" Type="http://schemas.openxmlformats.org/officeDocument/2006/relationships/image" Target="../media/image832.png"/><Relationship Id="rId9" Type="http://schemas.openxmlformats.org/officeDocument/2006/relationships/image" Target="../media/image833.png"/><Relationship Id="rId10" Type="http://schemas.openxmlformats.org/officeDocument/2006/relationships/image" Target="../media/image834.png"/><Relationship Id="rId11" Type="http://schemas.openxmlformats.org/officeDocument/2006/relationships/image" Target="../media/image835.png"/><Relationship Id="rId12" Type="http://schemas.openxmlformats.org/officeDocument/2006/relationships/image" Target="../media/image836.png"/><Relationship Id="rId13" Type="http://schemas.openxmlformats.org/officeDocument/2006/relationships/image" Target="../media/image837.png"/><Relationship Id="rId14" Type="http://schemas.openxmlformats.org/officeDocument/2006/relationships/image" Target="../media/image838.png"/><Relationship Id="rId15" Type="http://schemas.openxmlformats.org/officeDocument/2006/relationships/image" Target="../media/image839.png"/><Relationship Id="rId16" Type="http://schemas.openxmlformats.org/officeDocument/2006/relationships/image" Target="../media/image840.png"/><Relationship Id="rId17" Type="http://schemas.openxmlformats.org/officeDocument/2006/relationships/image" Target="../media/image841.png"/><Relationship Id="rId18" Type="http://schemas.openxmlformats.org/officeDocument/2006/relationships/image" Target="../media/image842.png"/><Relationship Id="rId19" Type="http://schemas.openxmlformats.org/officeDocument/2006/relationships/image" Target="../media/image843.png"/><Relationship Id="rId20" Type="http://schemas.openxmlformats.org/officeDocument/2006/relationships/image" Target="../media/image844.png"/><Relationship Id="rId21" Type="http://schemas.openxmlformats.org/officeDocument/2006/relationships/image" Target="../media/image845.png"/><Relationship Id="rId22" Type="http://schemas.openxmlformats.org/officeDocument/2006/relationships/image" Target="../media/image846.png"/><Relationship Id="rId23" Type="http://schemas.openxmlformats.org/officeDocument/2006/relationships/image" Target="../media/image847.png"/><Relationship Id="rId24" Type="http://schemas.openxmlformats.org/officeDocument/2006/relationships/image" Target="../media/image848.png"/><Relationship Id="rId25" Type="http://schemas.openxmlformats.org/officeDocument/2006/relationships/image" Target="../media/image849.png"/><Relationship Id="rId26" Type="http://schemas.openxmlformats.org/officeDocument/2006/relationships/image" Target="../media/image850.png"/><Relationship Id="rId27" Type="http://schemas.openxmlformats.org/officeDocument/2006/relationships/slideLayout" Target="../slideLayouts/slideLayout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851.png"/><Relationship Id="rId2" Type="http://schemas.openxmlformats.org/officeDocument/2006/relationships/image" Target="../media/image852.png"/><Relationship Id="rId3" Type="http://schemas.openxmlformats.org/officeDocument/2006/relationships/image" Target="../media/image853.png"/><Relationship Id="rId4" Type="http://schemas.openxmlformats.org/officeDocument/2006/relationships/image" Target="../media/image854.png"/><Relationship Id="rId5" Type="http://schemas.openxmlformats.org/officeDocument/2006/relationships/image" Target="../media/image855.png"/><Relationship Id="rId6" Type="http://schemas.openxmlformats.org/officeDocument/2006/relationships/image" Target="../media/image856.png"/><Relationship Id="rId7" Type="http://schemas.openxmlformats.org/officeDocument/2006/relationships/image" Target="../media/image857.png"/><Relationship Id="rId8" Type="http://schemas.openxmlformats.org/officeDocument/2006/relationships/image" Target="../media/image858.png"/><Relationship Id="rId9" Type="http://schemas.openxmlformats.org/officeDocument/2006/relationships/image" Target="../media/image859.png"/><Relationship Id="rId10" Type="http://schemas.openxmlformats.org/officeDocument/2006/relationships/image" Target="../media/image860.png"/><Relationship Id="rId11" Type="http://schemas.openxmlformats.org/officeDocument/2006/relationships/image" Target="../media/image861.png"/><Relationship Id="rId12" Type="http://schemas.openxmlformats.org/officeDocument/2006/relationships/image" Target="../media/image862.png"/><Relationship Id="rId13" Type="http://schemas.openxmlformats.org/officeDocument/2006/relationships/image" Target="../media/image863.png"/><Relationship Id="rId14" Type="http://schemas.openxmlformats.org/officeDocument/2006/relationships/image" Target="../media/image864.png"/><Relationship Id="rId15" Type="http://schemas.openxmlformats.org/officeDocument/2006/relationships/slideLayout" Target="../slideLayouts/slideLayout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65.png"/><Relationship Id="rId2" Type="http://schemas.openxmlformats.org/officeDocument/2006/relationships/image" Target="../media/image866.png"/><Relationship Id="rId3" Type="http://schemas.openxmlformats.org/officeDocument/2006/relationships/image" Target="../media/image867.png"/><Relationship Id="rId4" Type="http://schemas.openxmlformats.org/officeDocument/2006/relationships/image" Target="../media/image868.png"/><Relationship Id="rId5" Type="http://schemas.openxmlformats.org/officeDocument/2006/relationships/image" Target="../media/image869.png"/><Relationship Id="rId6" Type="http://schemas.openxmlformats.org/officeDocument/2006/relationships/image" Target="../media/image870.png"/><Relationship Id="rId7" Type="http://schemas.openxmlformats.org/officeDocument/2006/relationships/image" Target="../media/image871.png"/><Relationship Id="rId8" Type="http://schemas.openxmlformats.org/officeDocument/2006/relationships/image" Target="../media/image872.png"/><Relationship Id="rId9" Type="http://schemas.openxmlformats.org/officeDocument/2006/relationships/image" Target="../media/image873.png"/><Relationship Id="rId10" Type="http://schemas.openxmlformats.org/officeDocument/2006/relationships/image" Target="../media/image874.png"/><Relationship Id="rId11" Type="http://schemas.openxmlformats.org/officeDocument/2006/relationships/image" Target="../media/image875.png"/><Relationship Id="rId12" Type="http://schemas.openxmlformats.org/officeDocument/2006/relationships/image" Target="../media/image876.png"/><Relationship Id="rId13" Type="http://schemas.openxmlformats.org/officeDocument/2006/relationships/image" Target="../media/image877.png"/><Relationship Id="rId14" Type="http://schemas.openxmlformats.org/officeDocument/2006/relationships/image" Target="../media/image878.png"/><Relationship Id="rId15" Type="http://schemas.openxmlformats.org/officeDocument/2006/relationships/image" Target="../media/image879.png"/><Relationship Id="rId16" Type="http://schemas.openxmlformats.org/officeDocument/2006/relationships/image" Target="../media/image880.png"/><Relationship Id="rId17" Type="http://schemas.openxmlformats.org/officeDocument/2006/relationships/image" Target="../media/image881.png"/><Relationship Id="rId18" Type="http://schemas.openxmlformats.org/officeDocument/2006/relationships/image" Target="../media/image882.png"/><Relationship Id="rId19" Type="http://schemas.openxmlformats.org/officeDocument/2006/relationships/image" Target="../media/image883.png"/><Relationship Id="rId20" Type="http://schemas.openxmlformats.org/officeDocument/2006/relationships/image" Target="../media/image884.png"/><Relationship Id="rId21" Type="http://schemas.openxmlformats.org/officeDocument/2006/relationships/image" Target="../media/image885.png"/><Relationship Id="rId22" Type="http://schemas.openxmlformats.org/officeDocument/2006/relationships/image" Target="../media/image886.png"/><Relationship Id="rId23" Type="http://schemas.openxmlformats.org/officeDocument/2006/relationships/slideLayout" Target="../slideLayouts/slideLayout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87.png"/><Relationship Id="rId2" Type="http://schemas.openxmlformats.org/officeDocument/2006/relationships/image" Target="../media/image888.png"/><Relationship Id="rId3" Type="http://schemas.openxmlformats.org/officeDocument/2006/relationships/image" Target="../media/image889.png"/><Relationship Id="rId4" Type="http://schemas.openxmlformats.org/officeDocument/2006/relationships/image" Target="../media/image890.png"/><Relationship Id="rId5" Type="http://schemas.openxmlformats.org/officeDocument/2006/relationships/image" Target="../media/image891.png"/><Relationship Id="rId6" Type="http://schemas.openxmlformats.org/officeDocument/2006/relationships/image" Target="../media/image892.png"/><Relationship Id="rId7" Type="http://schemas.openxmlformats.org/officeDocument/2006/relationships/image" Target="../media/image893.png"/><Relationship Id="rId8" Type="http://schemas.openxmlformats.org/officeDocument/2006/relationships/image" Target="../media/image894.png"/><Relationship Id="rId9" Type="http://schemas.openxmlformats.org/officeDocument/2006/relationships/image" Target="../media/image895.png"/><Relationship Id="rId10" Type="http://schemas.openxmlformats.org/officeDocument/2006/relationships/image" Target="../media/image896.png"/><Relationship Id="rId11" Type="http://schemas.openxmlformats.org/officeDocument/2006/relationships/image" Target="../media/image897.png"/><Relationship Id="rId12" Type="http://schemas.openxmlformats.org/officeDocument/2006/relationships/image" Target="../media/image898.png"/><Relationship Id="rId13" Type="http://schemas.openxmlformats.org/officeDocument/2006/relationships/image" Target="../media/image899.png"/><Relationship Id="rId14" Type="http://schemas.openxmlformats.org/officeDocument/2006/relationships/image" Target="../media/image900.png"/><Relationship Id="rId15" Type="http://schemas.openxmlformats.org/officeDocument/2006/relationships/image" Target="../media/image901.png"/><Relationship Id="rId16" Type="http://schemas.openxmlformats.org/officeDocument/2006/relationships/image" Target="../media/image902.png"/><Relationship Id="rId17" Type="http://schemas.openxmlformats.org/officeDocument/2006/relationships/image" Target="../media/image903.png"/><Relationship Id="rId18" Type="http://schemas.openxmlformats.org/officeDocument/2006/relationships/image" Target="../media/image904.png"/><Relationship Id="rId19" Type="http://schemas.openxmlformats.org/officeDocument/2006/relationships/image" Target="../media/image905.png"/><Relationship Id="rId20" Type="http://schemas.openxmlformats.org/officeDocument/2006/relationships/slideLayout" Target="../slideLayouts/slideLayout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906.png"/><Relationship Id="rId2" Type="http://schemas.openxmlformats.org/officeDocument/2006/relationships/image" Target="../media/image907.png"/><Relationship Id="rId3" Type="http://schemas.openxmlformats.org/officeDocument/2006/relationships/image" Target="../media/image908.png"/><Relationship Id="rId4" Type="http://schemas.openxmlformats.org/officeDocument/2006/relationships/image" Target="../media/image909.png"/><Relationship Id="rId5" Type="http://schemas.openxmlformats.org/officeDocument/2006/relationships/image" Target="../media/image910.png"/><Relationship Id="rId6" Type="http://schemas.openxmlformats.org/officeDocument/2006/relationships/image" Target="../media/image911.png"/><Relationship Id="rId7" Type="http://schemas.openxmlformats.org/officeDocument/2006/relationships/image" Target="../media/image912.png"/><Relationship Id="rId8" Type="http://schemas.openxmlformats.org/officeDocument/2006/relationships/image" Target="../media/image913.png"/><Relationship Id="rId9" Type="http://schemas.openxmlformats.org/officeDocument/2006/relationships/image" Target="../media/image914.png"/><Relationship Id="rId10" Type="http://schemas.openxmlformats.org/officeDocument/2006/relationships/image" Target="../media/image915.png"/><Relationship Id="rId11" Type="http://schemas.openxmlformats.org/officeDocument/2006/relationships/image" Target="../media/image916.png"/><Relationship Id="rId12" Type="http://schemas.openxmlformats.org/officeDocument/2006/relationships/image" Target="../media/image917.png"/><Relationship Id="rId13" Type="http://schemas.openxmlformats.org/officeDocument/2006/relationships/image" Target="../media/image918.png"/><Relationship Id="rId14" Type="http://schemas.openxmlformats.org/officeDocument/2006/relationships/image" Target="../media/image919.png"/><Relationship Id="rId15" Type="http://schemas.openxmlformats.org/officeDocument/2006/relationships/image" Target="../media/image920.png"/><Relationship Id="rId16" Type="http://schemas.openxmlformats.org/officeDocument/2006/relationships/image" Target="../media/image921.png"/><Relationship Id="rId17" Type="http://schemas.openxmlformats.org/officeDocument/2006/relationships/image" Target="../media/image922.png"/><Relationship Id="rId18" Type="http://schemas.openxmlformats.org/officeDocument/2006/relationships/image" Target="../media/image923.png"/><Relationship Id="rId19" Type="http://schemas.openxmlformats.org/officeDocument/2006/relationships/image" Target="../media/image924.png"/><Relationship Id="rId20" Type="http://schemas.openxmlformats.org/officeDocument/2006/relationships/image" Target="../media/image925.png"/><Relationship Id="rId21" Type="http://schemas.openxmlformats.org/officeDocument/2006/relationships/image" Target="../media/image926.png"/><Relationship Id="rId22" Type="http://schemas.openxmlformats.org/officeDocument/2006/relationships/image" Target="../media/image927.png"/><Relationship Id="rId23" Type="http://schemas.openxmlformats.org/officeDocument/2006/relationships/image" Target="../media/image928.png"/><Relationship Id="rId24" Type="http://schemas.openxmlformats.org/officeDocument/2006/relationships/image" Target="../media/image929.png"/><Relationship Id="rId25" Type="http://schemas.openxmlformats.org/officeDocument/2006/relationships/image" Target="../media/image930.png"/><Relationship Id="rId26" Type="http://schemas.openxmlformats.org/officeDocument/2006/relationships/image" Target="../media/image931.png"/><Relationship Id="rId27" Type="http://schemas.openxmlformats.org/officeDocument/2006/relationships/image" Target="../media/image932.png"/><Relationship Id="rId28" Type="http://schemas.openxmlformats.org/officeDocument/2006/relationships/image" Target="../media/image933.png"/><Relationship Id="rId29" Type="http://schemas.openxmlformats.org/officeDocument/2006/relationships/image" Target="../media/image934.png"/><Relationship Id="rId30" Type="http://schemas.openxmlformats.org/officeDocument/2006/relationships/image" Target="../media/image935.png"/><Relationship Id="rId31" Type="http://schemas.openxmlformats.org/officeDocument/2006/relationships/image" Target="../media/image936.png"/><Relationship Id="rId32" Type="http://schemas.openxmlformats.org/officeDocument/2006/relationships/image" Target="../media/image937.png"/><Relationship Id="rId33" Type="http://schemas.openxmlformats.org/officeDocument/2006/relationships/image" Target="../media/image938.png"/><Relationship Id="rId34" Type="http://schemas.openxmlformats.org/officeDocument/2006/relationships/image" Target="../media/image939.png"/><Relationship Id="rId35" Type="http://schemas.openxmlformats.org/officeDocument/2006/relationships/slideLayout" Target="../slideLayouts/slideLayout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940.png"/><Relationship Id="rId2" Type="http://schemas.openxmlformats.org/officeDocument/2006/relationships/image" Target="../media/image941.png"/><Relationship Id="rId3" Type="http://schemas.openxmlformats.org/officeDocument/2006/relationships/image" Target="../media/image942.png"/><Relationship Id="rId4" Type="http://schemas.openxmlformats.org/officeDocument/2006/relationships/image" Target="../media/image943.png"/><Relationship Id="rId5" Type="http://schemas.openxmlformats.org/officeDocument/2006/relationships/image" Target="../media/image944.png"/><Relationship Id="rId6" Type="http://schemas.openxmlformats.org/officeDocument/2006/relationships/image" Target="../media/image945.png"/><Relationship Id="rId7" Type="http://schemas.openxmlformats.org/officeDocument/2006/relationships/image" Target="../media/image946.png"/><Relationship Id="rId8" Type="http://schemas.openxmlformats.org/officeDocument/2006/relationships/image" Target="../media/image947.png"/><Relationship Id="rId9" Type="http://schemas.openxmlformats.org/officeDocument/2006/relationships/image" Target="../media/image948.png"/><Relationship Id="rId10" Type="http://schemas.openxmlformats.org/officeDocument/2006/relationships/image" Target="../media/image949.png"/><Relationship Id="rId11" Type="http://schemas.openxmlformats.org/officeDocument/2006/relationships/image" Target="../media/image950.png"/><Relationship Id="rId12" Type="http://schemas.openxmlformats.org/officeDocument/2006/relationships/image" Target="../media/image951.png"/><Relationship Id="rId13" Type="http://schemas.openxmlformats.org/officeDocument/2006/relationships/image" Target="../media/image952.png"/><Relationship Id="rId14" Type="http://schemas.openxmlformats.org/officeDocument/2006/relationships/image" Target="../media/image953.png"/><Relationship Id="rId15" Type="http://schemas.openxmlformats.org/officeDocument/2006/relationships/image" Target="../media/image954.png"/><Relationship Id="rId16" Type="http://schemas.openxmlformats.org/officeDocument/2006/relationships/image" Target="../media/image955.png"/><Relationship Id="rId17" Type="http://schemas.openxmlformats.org/officeDocument/2006/relationships/image" Target="../media/image956.png"/><Relationship Id="rId18" Type="http://schemas.openxmlformats.org/officeDocument/2006/relationships/image" Target="../media/image957.png"/><Relationship Id="rId19" Type="http://schemas.openxmlformats.org/officeDocument/2006/relationships/image" Target="../media/image958.png"/><Relationship Id="rId20" Type="http://schemas.openxmlformats.org/officeDocument/2006/relationships/slideLayout" Target="../slideLayouts/slideLayout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59.png"/><Relationship Id="rId2" Type="http://schemas.openxmlformats.org/officeDocument/2006/relationships/image" Target="../media/image960.png"/><Relationship Id="rId3" Type="http://schemas.openxmlformats.org/officeDocument/2006/relationships/image" Target="../media/image961.png"/><Relationship Id="rId4" Type="http://schemas.openxmlformats.org/officeDocument/2006/relationships/image" Target="../media/image962.png"/><Relationship Id="rId5" Type="http://schemas.openxmlformats.org/officeDocument/2006/relationships/image" Target="../media/image963.png"/><Relationship Id="rId6" Type="http://schemas.openxmlformats.org/officeDocument/2006/relationships/image" Target="../media/image964.png"/><Relationship Id="rId7" Type="http://schemas.openxmlformats.org/officeDocument/2006/relationships/image" Target="../media/image965.png"/><Relationship Id="rId8" Type="http://schemas.openxmlformats.org/officeDocument/2006/relationships/image" Target="../media/image966.png"/><Relationship Id="rId9" Type="http://schemas.openxmlformats.org/officeDocument/2006/relationships/image" Target="../media/image967.png"/><Relationship Id="rId10" Type="http://schemas.openxmlformats.org/officeDocument/2006/relationships/image" Target="../media/image968.png"/><Relationship Id="rId11" Type="http://schemas.openxmlformats.org/officeDocument/2006/relationships/image" Target="../media/image969.png"/><Relationship Id="rId12" Type="http://schemas.openxmlformats.org/officeDocument/2006/relationships/image" Target="../media/image970.png"/><Relationship Id="rId13" Type="http://schemas.openxmlformats.org/officeDocument/2006/relationships/image" Target="../media/image971.png"/><Relationship Id="rId14" Type="http://schemas.openxmlformats.org/officeDocument/2006/relationships/image" Target="../media/image972.png"/><Relationship Id="rId15" Type="http://schemas.openxmlformats.org/officeDocument/2006/relationships/image" Target="../media/image973.png"/><Relationship Id="rId16" Type="http://schemas.openxmlformats.org/officeDocument/2006/relationships/image" Target="../media/image974.png"/><Relationship Id="rId17" Type="http://schemas.openxmlformats.org/officeDocument/2006/relationships/image" Target="../media/image975.png"/><Relationship Id="rId18" Type="http://schemas.openxmlformats.org/officeDocument/2006/relationships/image" Target="../media/image976.png"/><Relationship Id="rId19" Type="http://schemas.openxmlformats.org/officeDocument/2006/relationships/image" Target="../media/image977.png"/><Relationship Id="rId20" Type="http://schemas.openxmlformats.org/officeDocument/2006/relationships/image" Target="../media/image978.png"/><Relationship Id="rId21" Type="http://schemas.openxmlformats.org/officeDocument/2006/relationships/image" Target="../media/image979.png"/><Relationship Id="rId22" Type="http://schemas.openxmlformats.org/officeDocument/2006/relationships/slideLayout" Target="../slideLayouts/slideLayout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980.png"/><Relationship Id="rId2" Type="http://schemas.openxmlformats.org/officeDocument/2006/relationships/image" Target="../media/image981.png"/><Relationship Id="rId3" Type="http://schemas.openxmlformats.org/officeDocument/2006/relationships/image" Target="../media/image982.png"/><Relationship Id="rId4" Type="http://schemas.openxmlformats.org/officeDocument/2006/relationships/image" Target="../media/image983.png"/><Relationship Id="rId5" Type="http://schemas.openxmlformats.org/officeDocument/2006/relationships/image" Target="../media/image984.png"/><Relationship Id="rId6" Type="http://schemas.openxmlformats.org/officeDocument/2006/relationships/image" Target="../media/image985.png"/><Relationship Id="rId7" Type="http://schemas.openxmlformats.org/officeDocument/2006/relationships/image" Target="../media/image986.png"/><Relationship Id="rId8" Type="http://schemas.openxmlformats.org/officeDocument/2006/relationships/image" Target="../media/image987.png"/><Relationship Id="rId9" Type="http://schemas.openxmlformats.org/officeDocument/2006/relationships/image" Target="../media/image988.png"/><Relationship Id="rId10" Type="http://schemas.openxmlformats.org/officeDocument/2006/relationships/image" Target="../media/image989.png"/><Relationship Id="rId11" Type="http://schemas.openxmlformats.org/officeDocument/2006/relationships/image" Target="../media/image990.png"/><Relationship Id="rId12" Type="http://schemas.openxmlformats.org/officeDocument/2006/relationships/image" Target="../media/image991.png"/><Relationship Id="rId13" Type="http://schemas.openxmlformats.org/officeDocument/2006/relationships/slideLayout" Target="../slideLayouts/slideLayout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92.png"/><Relationship Id="rId2" Type="http://schemas.openxmlformats.org/officeDocument/2006/relationships/image" Target="../media/image993.png"/><Relationship Id="rId3" Type="http://schemas.openxmlformats.org/officeDocument/2006/relationships/image" Target="../media/image994.png"/><Relationship Id="rId4" Type="http://schemas.openxmlformats.org/officeDocument/2006/relationships/image" Target="../media/image995.png"/><Relationship Id="rId5" Type="http://schemas.openxmlformats.org/officeDocument/2006/relationships/image" Target="../media/image996.png"/><Relationship Id="rId6" Type="http://schemas.openxmlformats.org/officeDocument/2006/relationships/image" Target="../media/image997.png"/><Relationship Id="rId7" Type="http://schemas.openxmlformats.org/officeDocument/2006/relationships/image" Target="../media/image998.png"/><Relationship Id="rId8" Type="http://schemas.openxmlformats.org/officeDocument/2006/relationships/image" Target="../media/image999.png"/><Relationship Id="rId9" Type="http://schemas.openxmlformats.org/officeDocument/2006/relationships/image" Target="../media/image1000.png"/><Relationship Id="rId10" Type="http://schemas.openxmlformats.org/officeDocument/2006/relationships/image" Target="../media/image1001.png"/><Relationship Id="rId11" Type="http://schemas.openxmlformats.org/officeDocument/2006/relationships/image" Target="../media/image1002.png"/><Relationship Id="rId12" Type="http://schemas.openxmlformats.org/officeDocument/2006/relationships/image" Target="../media/image1003.png"/><Relationship Id="rId13" Type="http://schemas.openxmlformats.org/officeDocument/2006/relationships/image" Target="../media/image1004.png"/><Relationship Id="rId14" Type="http://schemas.openxmlformats.org/officeDocument/2006/relationships/image" Target="../media/image1005.png"/><Relationship Id="rId15" Type="http://schemas.openxmlformats.org/officeDocument/2006/relationships/image" Target="../media/image1006.png"/><Relationship Id="rId16" Type="http://schemas.openxmlformats.org/officeDocument/2006/relationships/slideLayout" Target="../slideLayouts/slideLayout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007.png"/><Relationship Id="rId2" Type="http://schemas.openxmlformats.org/officeDocument/2006/relationships/image" Target="../media/image1008.png"/><Relationship Id="rId3" Type="http://schemas.openxmlformats.org/officeDocument/2006/relationships/image" Target="../media/image1009.png"/><Relationship Id="rId4" Type="http://schemas.openxmlformats.org/officeDocument/2006/relationships/image" Target="../media/image1010.png"/><Relationship Id="rId5" Type="http://schemas.openxmlformats.org/officeDocument/2006/relationships/image" Target="../media/image1011.png"/><Relationship Id="rId6" Type="http://schemas.openxmlformats.org/officeDocument/2006/relationships/image" Target="../media/image1012.png"/><Relationship Id="rId7" Type="http://schemas.openxmlformats.org/officeDocument/2006/relationships/image" Target="../media/image1013.png"/><Relationship Id="rId8" Type="http://schemas.openxmlformats.org/officeDocument/2006/relationships/image" Target="../media/image1014.png"/><Relationship Id="rId9" Type="http://schemas.openxmlformats.org/officeDocument/2006/relationships/image" Target="../media/image1015.png"/><Relationship Id="rId10" Type="http://schemas.openxmlformats.org/officeDocument/2006/relationships/image" Target="../media/image1016.png"/><Relationship Id="rId11" Type="http://schemas.openxmlformats.org/officeDocument/2006/relationships/image" Target="../media/image1017.png"/><Relationship Id="rId12" Type="http://schemas.openxmlformats.org/officeDocument/2006/relationships/image" Target="../media/image1018.png"/><Relationship Id="rId13" Type="http://schemas.openxmlformats.org/officeDocument/2006/relationships/image" Target="../media/image1019.png"/><Relationship Id="rId14" Type="http://schemas.openxmlformats.org/officeDocument/2006/relationships/image" Target="../media/image1020.png"/><Relationship Id="rId15" Type="http://schemas.openxmlformats.org/officeDocument/2006/relationships/image" Target="../media/image1021.png"/><Relationship Id="rId16" Type="http://schemas.openxmlformats.org/officeDocument/2006/relationships/image" Target="../media/image1022.png"/><Relationship Id="rId17" Type="http://schemas.openxmlformats.org/officeDocument/2006/relationships/image" Target="../media/image1023.png"/><Relationship Id="rId18" Type="http://schemas.openxmlformats.org/officeDocument/2006/relationships/image" Target="../media/image1024.png"/><Relationship Id="rId19" Type="http://schemas.openxmlformats.org/officeDocument/2006/relationships/image" Target="../media/image1025.png"/><Relationship Id="rId20" Type="http://schemas.openxmlformats.org/officeDocument/2006/relationships/image" Target="../media/image1026.png"/><Relationship Id="rId21" Type="http://schemas.openxmlformats.org/officeDocument/2006/relationships/image" Target="../media/image1027.png"/><Relationship Id="rId2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Relationship Id="rId20" Type="http://schemas.openxmlformats.org/officeDocument/2006/relationships/image" Target="../media/image163.png"/><Relationship Id="rId21" Type="http://schemas.openxmlformats.org/officeDocument/2006/relationships/image" Target="../media/image164.png"/><Relationship Id="rId22" Type="http://schemas.openxmlformats.org/officeDocument/2006/relationships/image" Target="../media/image165.png"/><Relationship Id="rId23" Type="http://schemas.openxmlformats.org/officeDocument/2006/relationships/image" Target="../media/image166.png"/><Relationship Id="rId24" Type="http://schemas.openxmlformats.org/officeDocument/2006/relationships/slideLayout" Target="../slideLayouts/slideLayout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028.png"/><Relationship Id="rId2" Type="http://schemas.openxmlformats.org/officeDocument/2006/relationships/image" Target="../media/image1029.png"/><Relationship Id="rId3" Type="http://schemas.openxmlformats.org/officeDocument/2006/relationships/image" Target="../media/image1030.png"/><Relationship Id="rId4" Type="http://schemas.openxmlformats.org/officeDocument/2006/relationships/image" Target="../media/image1031.png"/><Relationship Id="rId5" Type="http://schemas.openxmlformats.org/officeDocument/2006/relationships/image" Target="../media/image1032.png"/><Relationship Id="rId6" Type="http://schemas.openxmlformats.org/officeDocument/2006/relationships/image" Target="../media/image1033.png"/><Relationship Id="rId7" Type="http://schemas.openxmlformats.org/officeDocument/2006/relationships/image" Target="../media/image1034.png"/><Relationship Id="rId8" Type="http://schemas.openxmlformats.org/officeDocument/2006/relationships/image" Target="../media/image1035.png"/><Relationship Id="rId9" Type="http://schemas.openxmlformats.org/officeDocument/2006/relationships/image" Target="../media/image1036.png"/><Relationship Id="rId10" Type="http://schemas.openxmlformats.org/officeDocument/2006/relationships/image" Target="../media/image1037.png"/><Relationship Id="rId11" Type="http://schemas.openxmlformats.org/officeDocument/2006/relationships/image" Target="../media/image1038.png"/><Relationship Id="rId12" Type="http://schemas.openxmlformats.org/officeDocument/2006/relationships/image" Target="../media/image1039.png"/><Relationship Id="rId13" Type="http://schemas.openxmlformats.org/officeDocument/2006/relationships/image" Target="../media/image1040.png"/><Relationship Id="rId14" Type="http://schemas.openxmlformats.org/officeDocument/2006/relationships/image" Target="../media/image1041.png"/><Relationship Id="rId15" Type="http://schemas.openxmlformats.org/officeDocument/2006/relationships/image" Target="../media/image1042.png"/><Relationship Id="rId16" Type="http://schemas.openxmlformats.org/officeDocument/2006/relationships/image" Target="../media/image1043.png"/><Relationship Id="rId17" Type="http://schemas.openxmlformats.org/officeDocument/2006/relationships/image" Target="../media/image1044.png"/><Relationship Id="rId18" Type="http://schemas.openxmlformats.org/officeDocument/2006/relationships/image" Target="../media/image1045.png"/><Relationship Id="rId19" Type="http://schemas.openxmlformats.org/officeDocument/2006/relationships/image" Target="../media/image1046.png"/><Relationship Id="rId20" Type="http://schemas.openxmlformats.org/officeDocument/2006/relationships/image" Target="../media/image1047.png"/><Relationship Id="rId21" Type="http://schemas.openxmlformats.org/officeDocument/2006/relationships/slideLayout" Target="../slideLayouts/slideLayout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048.png"/><Relationship Id="rId2" Type="http://schemas.openxmlformats.org/officeDocument/2006/relationships/image" Target="../media/image1049.png"/><Relationship Id="rId3" Type="http://schemas.openxmlformats.org/officeDocument/2006/relationships/image" Target="../media/image1050.png"/><Relationship Id="rId4" Type="http://schemas.openxmlformats.org/officeDocument/2006/relationships/image" Target="../media/image1051.png"/><Relationship Id="rId5" Type="http://schemas.openxmlformats.org/officeDocument/2006/relationships/image" Target="../media/image1052.png"/><Relationship Id="rId6" Type="http://schemas.openxmlformats.org/officeDocument/2006/relationships/image" Target="../media/image1053.png"/><Relationship Id="rId7" Type="http://schemas.openxmlformats.org/officeDocument/2006/relationships/image" Target="../media/image1054.png"/><Relationship Id="rId8" Type="http://schemas.openxmlformats.org/officeDocument/2006/relationships/image" Target="../media/image1055.png"/><Relationship Id="rId9" Type="http://schemas.openxmlformats.org/officeDocument/2006/relationships/image" Target="../media/image1056.png"/><Relationship Id="rId10" Type="http://schemas.openxmlformats.org/officeDocument/2006/relationships/image" Target="../media/image1057.png"/><Relationship Id="rId11" Type="http://schemas.openxmlformats.org/officeDocument/2006/relationships/image" Target="../media/image1058.png"/><Relationship Id="rId12" Type="http://schemas.openxmlformats.org/officeDocument/2006/relationships/slideLayout" Target="../slideLayouts/slideLayout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059.png"/><Relationship Id="rId2" Type="http://schemas.openxmlformats.org/officeDocument/2006/relationships/image" Target="../media/image1060.png"/><Relationship Id="rId3" Type="http://schemas.openxmlformats.org/officeDocument/2006/relationships/image" Target="../media/image1061.png"/><Relationship Id="rId4" Type="http://schemas.openxmlformats.org/officeDocument/2006/relationships/image" Target="../media/image1062.png"/><Relationship Id="rId5" Type="http://schemas.openxmlformats.org/officeDocument/2006/relationships/image" Target="../media/image1063.png"/><Relationship Id="rId6" Type="http://schemas.openxmlformats.org/officeDocument/2006/relationships/image" Target="../media/image1064.png"/><Relationship Id="rId7" Type="http://schemas.openxmlformats.org/officeDocument/2006/relationships/image" Target="../media/image1065.png"/><Relationship Id="rId8" Type="http://schemas.openxmlformats.org/officeDocument/2006/relationships/image" Target="../media/image1066.png"/><Relationship Id="rId9" Type="http://schemas.openxmlformats.org/officeDocument/2006/relationships/image" Target="../media/image1067.png"/><Relationship Id="rId10" Type="http://schemas.openxmlformats.org/officeDocument/2006/relationships/image" Target="../media/image1068.png"/><Relationship Id="rId11" Type="http://schemas.openxmlformats.org/officeDocument/2006/relationships/image" Target="../media/image1069.png"/><Relationship Id="rId12" Type="http://schemas.openxmlformats.org/officeDocument/2006/relationships/image" Target="../media/image1070.png"/><Relationship Id="rId13" Type="http://schemas.openxmlformats.org/officeDocument/2006/relationships/slideLayout" Target="../slideLayouts/slideLayout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071.png"/><Relationship Id="rId2" Type="http://schemas.openxmlformats.org/officeDocument/2006/relationships/image" Target="../media/image1072.png"/><Relationship Id="rId3" Type="http://schemas.openxmlformats.org/officeDocument/2006/relationships/image" Target="../media/image1073.png"/><Relationship Id="rId4" Type="http://schemas.openxmlformats.org/officeDocument/2006/relationships/image" Target="../media/image1074.png"/><Relationship Id="rId5" Type="http://schemas.openxmlformats.org/officeDocument/2006/relationships/image" Target="../media/image1075.png"/><Relationship Id="rId6" Type="http://schemas.openxmlformats.org/officeDocument/2006/relationships/image" Target="../media/image1076.png"/><Relationship Id="rId7" Type="http://schemas.openxmlformats.org/officeDocument/2006/relationships/image" Target="../media/image1077.png"/><Relationship Id="rId8" Type="http://schemas.openxmlformats.org/officeDocument/2006/relationships/image" Target="../media/image1078.png"/><Relationship Id="rId9" Type="http://schemas.openxmlformats.org/officeDocument/2006/relationships/image" Target="../media/image1079.png"/><Relationship Id="rId10" Type="http://schemas.openxmlformats.org/officeDocument/2006/relationships/image" Target="../media/image1080.png"/><Relationship Id="rId11" Type="http://schemas.openxmlformats.org/officeDocument/2006/relationships/image" Target="../media/image1081.png"/><Relationship Id="rId12" Type="http://schemas.openxmlformats.org/officeDocument/2006/relationships/image" Target="../media/image1082.png"/><Relationship Id="rId13" Type="http://schemas.openxmlformats.org/officeDocument/2006/relationships/image" Target="../media/image1083.png"/><Relationship Id="rId14" Type="http://schemas.openxmlformats.org/officeDocument/2006/relationships/slideLayout" Target="../slideLayouts/slideLayout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084.png"/><Relationship Id="rId2" Type="http://schemas.openxmlformats.org/officeDocument/2006/relationships/image" Target="../media/image1085.png"/><Relationship Id="rId3" Type="http://schemas.openxmlformats.org/officeDocument/2006/relationships/image" Target="../media/image1086.png"/><Relationship Id="rId4" Type="http://schemas.openxmlformats.org/officeDocument/2006/relationships/image" Target="../media/image1087.png"/><Relationship Id="rId5" Type="http://schemas.openxmlformats.org/officeDocument/2006/relationships/image" Target="../media/image1088.png"/><Relationship Id="rId6" Type="http://schemas.openxmlformats.org/officeDocument/2006/relationships/image" Target="../media/image1089.png"/><Relationship Id="rId7" Type="http://schemas.openxmlformats.org/officeDocument/2006/relationships/image" Target="../media/image1090.png"/><Relationship Id="rId8" Type="http://schemas.openxmlformats.org/officeDocument/2006/relationships/image" Target="../media/image1091.png"/><Relationship Id="rId9" Type="http://schemas.openxmlformats.org/officeDocument/2006/relationships/image" Target="../media/image1092.png"/><Relationship Id="rId10" Type="http://schemas.openxmlformats.org/officeDocument/2006/relationships/image" Target="../media/image1093.png"/><Relationship Id="rId11" Type="http://schemas.openxmlformats.org/officeDocument/2006/relationships/image" Target="../media/image1094.png"/><Relationship Id="rId12" Type="http://schemas.openxmlformats.org/officeDocument/2006/relationships/image" Target="../media/image1095.png"/><Relationship Id="rId13" Type="http://schemas.openxmlformats.org/officeDocument/2006/relationships/image" Target="../media/image1096.png"/><Relationship Id="rId14" Type="http://schemas.openxmlformats.org/officeDocument/2006/relationships/image" Target="../media/image1097.png"/><Relationship Id="rId15" Type="http://schemas.openxmlformats.org/officeDocument/2006/relationships/image" Target="../media/image1098.png"/><Relationship Id="rId16" Type="http://schemas.openxmlformats.org/officeDocument/2006/relationships/image" Target="../media/image1099.png"/><Relationship Id="rId17" Type="http://schemas.openxmlformats.org/officeDocument/2006/relationships/image" Target="../media/image1100.png"/><Relationship Id="rId18" Type="http://schemas.openxmlformats.org/officeDocument/2006/relationships/image" Target="../media/image1101.png"/><Relationship Id="rId19" Type="http://schemas.openxmlformats.org/officeDocument/2006/relationships/image" Target="../media/image1102.png"/><Relationship Id="rId20" Type="http://schemas.openxmlformats.org/officeDocument/2006/relationships/image" Target="../media/image1103.png"/><Relationship Id="rId21" Type="http://schemas.openxmlformats.org/officeDocument/2006/relationships/image" Target="../media/image1104.png"/><Relationship Id="rId22" Type="http://schemas.openxmlformats.org/officeDocument/2006/relationships/image" Target="../media/image1105.png"/><Relationship Id="rId23" Type="http://schemas.openxmlformats.org/officeDocument/2006/relationships/image" Target="../media/image1106.png"/><Relationship Id="rId24" Type="http://schemas.openxmlformats.org/officeDocument/2006/relationships/image" Target="../media/image1107.png"/><Relationship Id="rId25" Type="http://schemas.openxmlformats.org/officeDocument/2006/relationships/image" Target="../media/image1108.png"/><Relationship Id="rId26" Type="http://schemas.openxmlformats.org/officeDocument/2006/relationships/slideLayout" Target="../slideLayouts/slideLayout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109.png"/><Relationship Id="rId2" Type="http://schemas.openxmlformats.org/officeDocument/2006/relationships/image" Target="../media/image1110.png"/><Relationship Id="rId3" Type="http://schemas.openxmlformats.org/officeDocument/2006/relationships/image" Target="../media/image1111.png"/><Relationship Id="rId4" Type="http://schemas.openxmlformats.org/officeDocument/2006/relationships/image" Target="../media/image1112.png"/><Relationship Id="rId5" Type="http://schemas.openxmlformats.org/officeDocument/2006/relationships/image" Target="../media/image1113.png"/><Relationship Id="rId6" Type="http://schemas.openxmlformats.org/officeDocument/2006/relationships/image" Target="../media/image1114.png"/><Relationship Id="rId7" Type="http://schemas.openxmlformats.org/officeDocument/2006/relationships/image" Target="../media/image1115.png"/><Relationship Id="rId8" Type="http://schemas.openxmlformats.org/officeDocument/2006/relationships/image" Target="../media/image1116.png"/><Relationship Id="rId9" Type="http://schemas.openxmlformats.org/officeDocument/2006/relationships/image" Target="../media/image1117.png"/><Relationship Id="rId10" Type="http://schemas.openxmlformats.org/officeDocument/2006/relationships/image" Target="../media/image1118.png"/><Relationship Id="rId11" Type="http://schemas.openxmlformats.org/officeDocument/2006/relationships/image" Target="../media/image1119.png"/><Relationship Id="rId12" Type="http://schemas.openxmlformats.org/officeDocument/2006/relationships/image" Target="../media/image1120.png"/><Relationship Id="rId13" Type="http://schemas.openxmlformats.org/officeDocument/2006/relationships/image" Target="../media/image1121.png"/><Relationship Id="rId14" Type="http://schemas.openxmlformats.org/officeDocument/2006/relationships/image" Target="../media/image1122.png"/><Relationship Id="rId15" Type="http://schemas.openxmlformats.org/officeDocument/2006/relationships/image" Target="../media/image1123.png"/><Relationship Id="rId16" Type="http://schemas.openxmlformats.org/officeDocument/2006/relationships/image" Target="../media/image1124.png"/><Relationship Id="rId17" Type="http://schemas.openxmlformats.org/officeDocument/2006/relationships/image" Target="../media/image1125.png"/><Relationship Id="rId18" Type="http://schemas.openxmlformats.org/officeDocument/2006/relationships/image" Target="../media/image1126.png"/><Relationship Id="rId19" Type="http://schemas.openxmlformats.org/officeDocument/2006/relationships/image" Target="../media/image1127.png"/><Relationship Id="rId20" Type="http://schemas.openxmlformats.org/officeDocument/2006/relationships/image" Target="../media/image1128.png"/><Relationship Id="rId21" Type="http://schemas.openxmlformats.org/officeDocument/2006/relationships/image" Target="../media/image1129.png"/><Relationship Id="rId22" Type="http://schemas.openxmlformats.org/officeDocument/2006/relationships/image" Target="../media/image1130.png"/><Relationship Id="rId23" Type="http://schemas.openxmlformats.org/officeDocument/2006/relationships/image" Target="../media/image1131.png"/><Relationship Id="rId24" Type="http://schemas.openxmlformats.org/officeDocument/2006/relationships/slideLayout" Target="../slideLayouts/slideLayout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132.png"/><Relationship Id="rId2" Type="http://schemas.openxmlformats.org/officeDocument/2006/relationships/image" Target="../media/image1133.png"/><Relationship Id="rId3" Type="http://schemas.openxmlformats.org/officeDocument/2006/relationships/image" Target="../media/image1134.png"/><Relationship Id="rId4" Type="http://schemas.openxmlformats.org/officeDocument/2006/relationships/image" Target="../media/image1135.png"/><Relationship Id="rId5" Type="http://schemas.openxmlformats.org/officeDocument/2006/relationships/image" Target="../media/image1136.png"/><Relationship Id="rId6" Type="http://schemas.openxmlformats.org/officeDocument/2006/relationships/image" Target="../media/image1137.png"/><Relationship Id="rId7" Type="http://schemas.openxmlformats.org/officeDocument/2006/relationships/image" Target="../media/image1138.png"/><Relationship Id="rId8" Type="http://schemas.openxmlformats.org/officeDocument/2006/relationships/image" Target="../media/image1139.png"/><Relationship Id="rId9" Type="http://schemas.openxmlformats.org/officeDocument/2006/relationships/image" Target="../media/image1140.png"/><Relationship Id="rId10" Type="http://schemas.openxmlformats.org/officeDocument/2006/relationships/image" Target="../media/image1141.png"/><Relationship Id="rId11" Type="http://schemas.openxmlformats.org/officeDocument/2006/relationships/image" Target="../media/image1142.png"/><Relationship Id="rId12" Type="http://schemas.openxmlformats.org/officeDocument/2006/relationships/image" Target="../media/image1143.png"/><Relationship Id="rId13" Type="http://schemas.openxmlformats.org/officeDocument/2006/relationships/image" Target="../media/image1144.png"/><Relationship Id="rId14" Type="http://schemas.openxmlformats.org/officeDocument/2006/relationships/image" Target="../media/image1145.png"/><Relationship Id="rId15" Type="http://schemas.openxmlformats.org/officeDocument/2006/relationships/image" Target="../media/image1146.png"/><Relationship Id="rId16" Type="http://schemas.openxmlformats.org/officeDocument/2006/relationships/image" Target="../media/image1147.png"/><Relationship Id="rId17" Type="http://schemas.openxmlformats.org/officeDocument/2006/relationships/image" Target="../media/image1148.png"/><Relationship Id="rId18" Type="http://schemas.openxmlformats.org/officeDocument/2006/relationships/image" Target="../media/image1149.png"/><Relationship Id="rId19" Type="http://schemas.openxmlformats.org/officeDocument/2006/relationships/image" Target="../media/image1150.png"/><Relationship Id="rId20" Type="http://schemas.openxmlformats.org/officeDocument/2006/relationships/image" Target="../media/image1151.png"/><Relationship Id="rId21" Type="http://schemas.openxmlformats.org/officeDocument/2006/relationships/image" Target="../media/image1152.png"/><Relationship Id="rId22" Type="http://schemas.openxmlformats.org/officeDocument/2006/relationships/slideLayout" Target="../slideLayouts/slideLayout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153.png"/><Relationship Id="rId2" Type="http://schemas.openxmlformats.org/officeDocument/2006/relationships/image" Target="../media/image1154.png"/><Relationship Id="rId3" Type="http://schemas.openxmlformats.org/officeDocument/2006/relationships/image" Target="../media/image1155.png"/><Relationship Id="rId4" Type="http://schemas.openxmlformats.org/officeDocument/2006/relationships/image" Target="../media/image1156.png"/><Relationship Id="rId5" Type="http://schemas.openxmlformats.org/officeDocument/2006/relationships/image" Target="../media/image1157.png"/><Relationship Id="rId6" Type="http://schemas.openxmlformats.org/officeDocument/2006/relationships/image" Target="../media/image1158.png"/><Relationship Id="rId7" Type="http://schemas.openxmlformats.org/officeDocument/2006/relationships/image" Target="../media/image1159.png"/><Relationship Id="rId8" Type="http://schemas.openxmlformats.org/officeDocument/2006/relationships/image" Target="../media/image1160.png"/><Relationship Id="rId9" Type="http://schemas.openxmlformats.org/officeDocument/2006/relationships/image" Target="../media/image1161.png"/><Relationship Id="rId10" Type="http://schemas.openxmlformats.org/officeDocument/2006/relationships/image" Target="../media/image1162.png"/><Relationship Id="rId11" Type="http://schemas.openxmlformats.org/officeDocument/2006/relationships/image" Target="../media/image1163.png"/><Relationship Id="rId12" Type="http://schemas.openxmlformats.org/officeDocument/2006/relationships/image" Target="../media/image1164.png"/><Relationship Id="rId13" Type="http://schemas.openxmlformats.org/officeDocument/2006/relationships/image" Target="../media/image1165.png"/><Relationship Id="rId14" Type="http://schemas.openxmlformats.org/officeDocument/2006/relationships/image" Target="../media/image1166.png"/><Relationship Id="rId15" Type="http://schemas.openxmlformats.org/officeDocument/2006/relationships/image" Target="../media/image1167.png"/><Relationship Id="rId16" Type="http://schemas.openxmlformats.org/officeDocument/2006/relationships/image" Target="../media/image1168.png"/><Relationship Id="rId17" Type="http://schemas.openxmlformats.org/officeDocument/2006/relationships/image" Target="../media/image1169.png"/><Relationship Id="rId18" Type="http://schemas.openxmlformats.org/officeDocument/2006/relationships/image" Target="../media/image1170.png"/><Relationship Id="rId19" Type="http://schemas.openxmlformats.org/officeDocument/2006/relationships/image" Target="../media/image1171.png"/><Relationship Id="rId20" Type="http://schemas.openxmlformats.org/officeDocument/2006/relationships/image" Target="../media/image1172.png"/><Relationship Id="rId21" Type="http://schemas.openxmlformats.org/officeDocument/2006/relationships/image" Target="../media/image1173.png"/><Relationship Id="rId22" Type="http://schemas.openxmlformats.org/officeDocument/2006/relationships/image" Target="../media/image1174.png"/><Relationship Id="rId23" Type="http://schemas.openxmlformats.org/officeDocument/2006/relationships/image" Target="../media/image1175.png"/><Relationship Id="rId24" Type="http://schemas.openxmlformats.org/officeDocument/2006/relationships/image" Target="../media/image1176.png"/><Relationship Id="rId25" Type="http://schemas.openxmlformats.org/officeDocument/2006/relationships/image" Target="../media/image1177.png"/><Relationship Id="rId26" Type="http://schemas.openxmlformats.org/officeDocument/2006/relationships/slideLayout" Target="../slideLayouts/slideLayout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178.png"/><Relationship Id="rId2" Type="http://schemas.openxmlformats.org/officeDocument/2006/relationships/image" Target="../media/image1179.png"/><Relationship Id="rId3" Type="http://schemas.openxmlformats.org/officeDocument/2006/relationships/image" Target="../media/image1180.png"/><Relationship Id="rId4" Type="http://schemas.openxmlformats.org/officeDocument/2006/relationships/image" Target="../media/image1181.png"/><Relationship Id="rId5" Type="http://schemas.openxmlformats.org/officeDocument/2006/relationships/image" Target="../media/image1182.png"/><Relationship Id="rId6" Type="http://schemas.openxmlformats.org/officeDocument/2006/relationships/image" Target="../media/image1183.png"/><Relationship Id="rId7" Type="http://schemas.openxmlformats.org/officeDocument/2006/relationships/image" Target="../media/image1184.png"/><Relationship Id="rId8" Type="http://schemas.openxmlformats.org/officeDocument/2006/relationships/image" Target="../media/image1185.png"/><Relationship Id="rId9" Type="http://schemas.openxmlformats.org/officeDocument/2006/relationships/image" Target="../media/image1186.png"/><Relationship Id="rId10" Type="http://schemas.openxmlformats.org/officeDocument/2006/relationships/image" Target="../media/image1187.png"/><Relationship Id="rId11" Type="http://schemas.openxmlformats.org/officeDocument/2006/relationships/image" Target="../media/image1188.png"/><Relationship Id="rId12" Type="http://schemas.openxmlformats.org/officeDocument/2006/relationships/image" Target="../media/image1189.png"/><Relationship Id="rId13" Type="http://schemas.openxmlformats.org/officeDocument/2006/relationships/image" Target="../media/image1190.png"/><Relationship Id="rId14" Type="http://schemas.openxmlformats.org/officeDocument/2006/relationships/image" Target="../media/image1191.png"/><Relationship Id="rId15" Type="http://schemas.openxmlformats.org/officeDocument/2006/relationships/image" Target="../media/image1192.png"/><Relationship Id="rId16" Type="http://schemas.openxmlformats.org/officeDocument/2006/relationships/image" Target="../media/image1193.png"/><Relationship Id="rId17" Type="http://schemas.openxmlformats.org/officeDocument/2006/relationships/image" Target="../media/image1194.png"/><Relationship Id="rId18" Type="http://schemas.openxmlformats.org/officeDocument/2006/relationships/image" Target="../media/image1195.png"/><Relationship Id="rId19" Type="http://schemas.openxmlformats.org/officeDocument/2006/relationships/slideLayout" Target="../slideLayouts/slideLayout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196.png"/><Relationship Id="rId2" Type="http://schemas.openxmlformats.org/officeDocument/2006/relationships/image" Target="../media/image1197.png"/><Relationship Id="rId3" Type="http://schemas.openxmlformats.org/officeDocument/2006/relationships/image" Target="../media/image1198.png"/><Relationship Id="rId4" Type="http://schemas.openxmlformats.org/officeDocument/2006/relationships/image" Target="../media/image1199.png"/><Relationship Id="rId5" Type="http://schemas.openxmlformats.org/officeDocument/2006/relationships/image" Target="../media/image1200.png"/><Relationship Id="rId6" Type="http://schemas.openxmlformats.org/officeDocument/2006/relationships/image" Target="../media/image1201.png"/><Relationship Id="rId7" Type="http://schemas.openxmlformats.org/officeDocument/2006/relationships/image" Target="../media/image1202.png"/><Relationship Id="rId8" Type="http://schemas.openxmlformats.org/officeDocument/2006/relationships/image" Target="../media/image1203.png"/><Relationship Id="rId9" Type="http://schemas.openxmlformats.org/officeDocument/2006/relationships/image" Target="../media/image1204.png"/><Relationship Id="rId10" Type="http://schemas.openxmlformats.org/officeDocument/2006/relationships/image" Target="../media/image1205.png"/><Relationship Id="rId11" Type="http://schemas.openxmlformats.org/officeDocument/2006/relationships/image" Target="../media/image1206.png"/><Relationship Id="rId12" Type="http://schemas.openxmlformats.org/officeDocument/2006/relationships/image" Target="../media/image1207.png"/><Relationship Id="rId13" Type="http://schemas.openxmlformats.org/officeDocument/2006/relationships/image" Target="../media/image1208.png"/><Relationship Id="rId14" Type="http://schemas.openxmlformats.org/officeDocument/2006/relationships/image" Target="../media/image1209.png"/><Relationship Id="rId15" Type="http://schemas.openxmlformats.org/officeDocument/2006/relationships/image" Target="../media/image1210.png"/><Relationship Id="rId16" Type="http://schemas.openxmlformats.org/officeDocument/2006/relationships/image" Target="../media/image1211.png"/><Relationship Id="rId17" Type="http://schemas.openxmlformats.org/officeDocument/2006/relationships/image" Target="../media/image1212.png"/><Relationship Id="rId18" Type="http://schemas.openxmlformats.org/officeDocument/2006/relationships/image" Target="../media/image1213.png"/><Relationship Id="rId19" Type="http://schemas.openxmlformats.org/officeDocument/2006/relationships/image" Target="../media/image1214.png"/><Relationship Id="rId20" Type="http://schemas.openxmlformats.org/officeDocument/2006/relationships/image" Target="../media/image1215.png"/><Relationship Id="rId21" Type="http://schemas.openxmlformats.org/officeDocument/2006/relationships/image" Target="../media/image1216.png"/><Relationship Id="rId22" Type="http://schemas.openxmlformats.org/officeDocument/2006/relationships/image" Target="../media/image1217.png"/><Relationship Id="rId23" Type="http://schemas.openxmlformats.org/officeDocument/2006/relationships/image" Target="../media/image1218.png"/><Relationship Id="rId24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slideLayout" Target="../slideLayouts/slideLayout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219.png"/><Relationship Id="rId2" Type="http://schemas.openxmlformats.org/officeDocument/2006/relationships/image" Target="../media/image1220.png"/><Relationship Id="rId3" Type="http://schemas.openxmlformats.org/officeDocument/2006/relationships/image" Target="../media/image1221.png"/><Relationship Id="rId4" Type="http://schemas.openxmlformats.org/officeDocument/2006/relationships/image" Target="../media/image1222.png"/><Relationship Id="rId5" Type="http://schemas.openxmlformats.org/officeDocument/2006/relationships/image" Target="../media/image1223.png"/><Relationship Id="rId6" Type="http://schemas.openxmlformats.org/officeDocument/2006/relationships/image" Target="../media/image1224.png"/><Relationship Id="rId7" Type="http://schemas.openxmlformats.org/officeDocument/2006/relationships/image" Target="../media/image1225.png"/><Relationship Id="rId8" Type="http://schemas.openxmlformats.org/officeDocument/2006/relationships/image" Target="../media/image1226.png"/><Relationship Id="rId9" Type="http://schemas.openxmlformats.org/officeDocument/2006/relationships/image" Target="../media/image1227.png"/><Relationship Id="rId10" Type="http://schemas.openxmlformats.org/officeDocument/2006/relationships/image" Target="../media/image1228.png"/><Relationship Id="rId11" Type="http://schemas.openxmlformats.org/officeDocument/2006/relationships/image" Target="../media/image1229.png"/><Relationship Id="rId12" Type="http://schemas.openxmlformats.org/officeDocument/2006/relationships/image" Target="../media/image1230.png"/><Relationship Id="rId13" Type="http://schemas.openxmlformats.org/officeDocument/2006/relationships/image" Target="../media/image1231.png"/><Relationship Id="rId14" Type="http://schemas.openxmlformats.org/officeDocument/2006/relationships/image" Target="../media/image1232.png"/><Relationship Id="rId15" Type="http://schemas.openxmlformats.org/officeDocument/2006/relationships/image" Target="../media/image1233.png"/><Relationship Id="rId16" Type="http://schemas.openxmlformats.org/officeDocument/2006/relationships/image" Target="../media/image1234.png"/><Relationship Id="rId17" Type="http://schemas.openxmlformats.org/officeDocument/2006/relationships/image" Target="../media/image1235.png"/><Relationship Id="rId18" Type="http://schemas.openxmlformats.org/officeDocument/2006/relationships/image" Target="../media/image1236.png"/><Relationship Id="rId19" Type="http://schemas.openxmlformats.org/officeDocument/2006/relationships/image" Target="../media/image1237.png"/><Relationship Id="rId20" Type="http://schemas.openxmlformats.org/officeDocument/2006/relationships/image" Target="../media/image1238.png"/><Relationship Id="rId21" Type="http://schemas.openxmlformats.org/officeDocument/2006/relationships/image" Target="../media/image1239.png"/><Relationship Id="rId22" Type="http://schemas.openxmlformats.org/officeDocument/2006/relationships/image" Target="../media/image1240.png"/><Relationship Id="rId23" Type="http://schemas.openxmlformats.org/officeDocument/2006/relationships/slideLayout" Target="../slideLayouts/slideLayout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241.png"/><Relationship Id="rId2" Type="http://schemas.openxmlformats.org/officeDocument/2006/relationships/image" Target="../media/image1242.png"/><Relationship Id="rId3" Type="http://schemas.openxmlformats.org/officeDocument/2006/relationships/image" Target="../media/image1243.png"/><Relationship Id="rId4" Type="http://schemas.openxmlformats.org/officeDocument/2006/relationships/image" Target="../media/image1244.png"/><Relationship Id="rId5" Type="http://schemas.openxmlformats.org/officeDocument/2006/relationships/image" Target="../media/image1245.png"/><Relationship Id="rId6" Type="http://schemas.openxmlformats.org/officeDocument/2006/relationships/image" Target="../media/image1246.png"/><Relationship Id="rId7" Type="http://schemas.openxmlformats.org/officeDocument/2006/relationships/image" Target="../media/image1247.png"/><Relationship Id="rId8" Type="http://schemas.openxmlformats.org/officeDocument/2006/relationships/image" Target="../media/image1248.png"/><Relationship Id="rId9" Type="http://schemas.openxmlformats.org/officeDocument/2006/relationships/image" Target="../media/image1249.png"/><Relationship Id="rId10" Type="http://schemas.openxmlformats.org/officeDocument/2006/relationships/image" Target="../media/image1250.png"/><Relationship Id="rId11" Type="http://schemas.openxmlformats.org/officeDocument/2006/relationships/image" Target="../media/image1251.png"/><Relationship Id="rId12" Type="http://schemas.openxmlformats.org/officeDocument/2006/relationships/image" Target="../media/image1252.png"/><Relationship Id="rId13" Type="http://schemas.openxmlformats.org/officeDocument/2006/relationships/image" Target="../media/image1253.png"/><Relationship Id="rId14" Type="http://schemas.openxmlformats.org/officeDocument/2006/relationships/image" Target="../media/image1254.png"/><Relationship Id="rId15" Type="http://schemas.openxmlformats.org/officeDocument/2006/relationships/image" Target="../media/image1255.png"/><Relationship Id="rId16" Type="http://schemas.openxmlformats.org/officeDocument/2006/relationships/image" Target="../media/image1256.png"/><Relationship Id="rId17" Type="http://schemas.openxmlformats.org/officeDocument/2006/relationships/image" Target="../media/image1257.png"/><Relationship Id="rId18" Type="http://schemas.openxmlformats.org/officeDocument/2006/relationships/image" Target="../media/image1258.png"/><Relationship Id="rId19" Type="http://schemas.openxmlformats.org/officeDocument/2006/relationships/image" Target="../media/image1259.png"/><Relationship Id="rId20" Type="http://schemas.openxmlformats.org/officeDocument/2006/relationships/image" Target="../media/image1260.png"/><Relationship Id="rId21" Type="http://schemas.openxmlformats.org/officeDocument/2006/relationships/image" Target="../media/image1261.png"/><Relationship Id="rId22" Type="http://schemas.openxmlformats.org/officeDocument/2006/relationships/image" Target="../media/image1262.png"/><Relationship Id="rId23" Type="http://schemas.openxmlformats.org/officeDocument/2006/relationships/image" Target="../media/image1263.png"/><Relationship Id="rId24" Type="http://schemas.openxmlformats.org/officeDocument/2006/relationships/slideLayout" Target="../slideLayouts/slideLayout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264.png"/><Relationship Id="rId2" Type="http://schemas.openxmlformats.org/officeDocument/2006/relationships/image" Target="../media/image1265.png"/><Relationship Id="rId3" Type="http://schemas.openxmlformats.org/officeDocument/2006/relationships/image" Target="../media/image1266.png"/><Relationship Id="rId4" Type="http://schemas.openxmlformats.org/officeDocument/2006/relationships/image" Target="../media/image1267.png"/><Relationship Id="rId5" Type="http://schemas.openxmlformats.org/officeDocument/2006/relationships/image" Target="../media/image1268.png"/><Relationship Id="rId6" Type="http://schemas.openxmlformats.org/officeDocument/2006/relationships/image" Target="../media/image1269.png"/><Relationship Id="rId7" Type="http://schemas.openxmlformats.org/officeDocument/2006/relationships/image" Target="../media/image1270.png"/><Relationship Id="rId8" Type="http://schemas.openxmlformats.org/officeDocument/2006/relationships/image" Target="../media/image1271.png"/><Relationship Id="rId9" Type="http://schemas.openxmlformats.org/officeDocument/2006/relationships/image" Target="../media/image1272.png"/><Relationship Id="rId10" Type="http://schemas.openxmlformats.org/officeDocument/2006/relationships/image" Target="../media/image1273.png"/><Relationship Id="rId11" Type="http://schemas.openxmlformats.org/officeDocument/2006/relationships/image" Target="../media/image1274.png"/><Relationship Id="rId12" Type="http://schemas.openxmlformats.org/officeDocument/2006/relationships/image" Target="../media/image1275.png"/><Relationship Id="rId13" Type="http://schemas.openxmlformats.org/officeDocument/2006/relationships/image" Target="../media/image1276.png"/><Relationship Id="rId14" Type="http://schemas.openxmlformats.org/officeDocument/2006/relationships/image" Target="../media/image1277.png"/><Relationship Id="rId15" Type="http://schemas.openxmlformats.org/officeDocument/2006/relationships/image" Target="../media/image1278.png"/><Relationship Id="rId16" Type="http://schemas.openxmlformats.org/officeDocument/2006/relationships/image" Target="../media/image1279.png"/><Relationship Id="rId17" Type="http://schemas.openxmlformats.org/officeDocument/2006/relationships/image" Target="../media/image1280.png"/><Relationship Id="rId18" Type="http://schemas.openxmlformats.org/officeDocument/2006/relationships/image" Target="../media/image1281.png"/><Relationship Id="rId19" Type="http://schemas.openxmlformats.org/officeDocument/2006/relationships/image" Target="../media/image1282.png"/><Relationship Id="rId20" Type="http://schemas.openxmlformats.org/officeDocument/2006/relationships/image" Target="../media/image1283.png"/><Relationship Id="rId21" Type="http://schemas.openxmlformats.org/officeDocument/2006/relationships/image" Target="../media/image1284.png"/><Relationship Id="rId22" Type="http://schemas.openxmlformats.org/officeDocument/2006/relationships/image" Target="../media/image1285.png"/><Relationship Id="rId23" Type="http://schemas.openxmlformats.org/officeDocument/2006/relationships/image" Target="../media/image1286.png"/><Relationship Id="rId24" Type="http://schemas.openxmlformats.org/officeDocument/2006/relationships/slideLayout" Target="../slideLayouts/slideLayout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287.png"/><Relationship Id="rId2" Type="http://schemas.openxmlformats.org/officeDocument/2006/relationships/image" Target="../media/image1288.png"/><Relationship Id="rId3" Type="http://schemas.openxmlformats.org/officeDocument/2006/relationships/image" Target="../media/image1289.png"/><Relationship Id="rId4" Type="http://schemas.openxmlformats.org/officeDocument/2006/relationships/image" Target="../media/image1290.png"/><Relationship Id="rId5" Type="http://schemas.openxmlformats.org/officeDocument/2006/relationships/image" Target="../media/image1291.png"/><Relationship Id="rId6" Type="http://schemas.openxmlformats.org/officeDocument/2006/relationships/image" Target="../media/image1292.png"/><Relationship Id="rId7" Type="http://schemas.openxmlformats.org/officeDocument/2006/relationships/image" Target="../media/image1293.png"/><Relationship Id="rId8" Type="http://schemas.openxmlformats.org/officeDocument/2006/relationships/image" Target="../media/image1294.png"/><Relationship Id="rId9" Type="http://schemas.openxmlformats.org/officeDocument/2006/relationships/image" Target="../media/image1295.png"/><Relationship Id="rId10" Type="http://schemas.openxmlformats.org/officeDocument/2006/relationships/image" Target="../media/image1296.png"/><Relationship Id="rId11" Type="http://schemas.openxmlformats.org/officeDocument/2006/relationships/image" Target="../media/image1297.png"/><Relationship Id="rId12" Type="http://schemas.openxmlformats.org/officeDocument/2006/relationships/image" Target="../media/image1298.png"/><Relationship Id="rId13" Type="http://schemas.openxmlformats.org/officeDocument/2006/relationships/image" Target="../media/image1299.png"/><Relationship Id="rId14" Type="http://schemas.openxmlformats.org/officeDocument/2006/relationships/image" Target="../media/image1300.png"/><Relationship Id="rId15" Type="http://schemas.openxmlformats.org/officeDocument/2006/relationships/image" Target="../media/image1301.png"/><Relationship Id="rId16" Type="http://schemas.openxmlformats.org/officeDocument/2006/relationships/image" Target="../media/image1302.png"/><Relationship Id="rId17" Type="http://schemas.openxmlformats.org/officeDocument/2006/relationships/image" Target="../media/image1303.png"/><Relationship Id="rId18" Type="http://schemas.openxmlformats.org/officeDocument/2006/relationships/image" Target="../media/image1304.png"/><Relationship Id="rId19" Type="http://schemas.openxmlformats.org/officeDocument/2006/relationships/image" Target="../media/image1305.png"/><Relationship Id="rId20" Type="http://schemas.openxmlformats.org/officeDocument/2006/relationships/image" Target="../media/image1306.png"/><Relationship Id="rId21" Type="http://schemas.openxmlformats.org/officeDocument/2006/relationships/image" Target="../media/image1307.png"/><Relationship Id="rId22" Type="http://schemas.openxmlformats.org/officeDocument/2006/relationships/image" Target="../media/image1308.png"/><Relationship Id="rId23" Type="http://schemas.openxmlformats.org/officeDocument/2006/relationships/image" Target="../media/image1309.png"/><Relationship Id="rId24" Type="http://schemas.openxmlformats.org/officeDocument/2006/relationships/image" Target="../media/image1310.png"/><Relationship Id="rId25" Type="http://schemas.openxmlformats.org/officeDocument/2006/relationships/image" Target="../media/image1311.png"/><Relationship Id="rId26" Type="http://schemas.openxmlformats.org/officeDocument/2006/relationships/image" Target="../media/image1312.png"/><Relationship Id="rId27" Type="http://schemas.openxmlformats.org/officeDocument/2006/relationships/image" Target="../media/image1313.png"/><Relationship Id="rId28" Type="http://schemas.openxmlformats.org/officeDocument/2006/relationships/slideLayout" Target="../slideLayouts/slideLayout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314.png"/><Relationship Id="rId2" Type="http://schemas.openxmlformats.org/officeDocument/2006/relationships/image" Target="../media/image1315.png"/><Relationship Id="rId3" Type="http://schemas.openxmlformats.org/officeDocument/2006/relationships/image" Target="../media/image1316.png"/><Relationship Id="rId4" Type="http://schemas.openxmlformats.org/officeDocument/2006/relationships/image" Target="../media/image1317.png"/><Relationship Id="rId5" Type="http://schemas.openxmlformats.org/officeDocument/2006/relationships/image" Target="../media/image1318.png"/><Relationship Id="rId6" Type="http://schemas.openxmlformats.org/officeDocument/2006/relationships/image" Target="../media/image1319.png"/><Relationship Id="rId7" Type="http://schemas.openxmlformats.org/officeDocument/2006/relationships/image" Target="../media/image1320.png"/><Relationship Id="rId8" Type="http://schemas.openxmlformats.org/officeDocument/2006/relationships/image" Target="../media/image1321.png"/><Relationship Id="rId9" Type="http://schemas.openxmlformats.org/officeDocument/2006/relationships/image" Target="../media/image1322.png"/><Relationship Id="rId10" Type="http://schemas.openxmlformats.org/officeDocument/2006/relationships/image" Target="../media/image1323.png"/><Relationship Id="rId11" Type="http://schemas.openxmlformats.org/officeDocument/2006/relationships/image" Target="../media/image1324.png"/><Relationship Id="rId12" Type="http://schemas.openxmlformats.org/officeDocument/2006/relationships/image" Target="../media/image1325.png"/><Relationship Id="rId13" Type="http://schemas.openxmlformats.org/officeDocument/2006/relationships/image" Target="../media/image1326.png"/><Relationship Id="rId14" Type="http://schemas.openxmlformats.org/officeDocument/2006/relationships/image" Target="../media/image1327.png"/><Relationship Id="rId15" Type="http://schemas.openxmlformats.org/officeDocument/2006/relationships/image" Target="../media/image1328.png"/><Relationship Id="rId16" Type="http://schemas.openxmlformats.org/officeDocument/2006/relationships/image" Target="../media/image1329.png"/><Relationship Id="rId17" Type="http://schemas.openxmlformats.org/officeDocument/2006/relationships/image" Target="../media/image1330.png"/><Relationship Id="rId18" Type="http://schemas.openxmlformats.org/officeDocument/2006/relationships/image" Target="../media/image1331.png"/><Relationship Id="rId19" Type="http://schemas.openxmlformats.org/officeDocument/2006/relationships/image" Target="../media/image1332.png"/><Relationship Id="rId20" Type="http://schemas.openxmlformats.org/officeDocument/2006/relationships/image" Target="../media/image1333.png"/><Relationship Id="rId21" Type="http://schemas.openxmlformats.org/officeDocument/2006/relationships/image" Target="../media/image1334.png"/><Relationship Id="rId22" Type="http://schemas.openxmlformats.org/officeDocument/2006/relationships/image" Target="../media/image1335.png"/><Relationship Id="rId23" Type="http://schemas.openxmlformats.org/officeDocument/2006/relationships/slideLayout" Target="../slideLayouts/slideLayout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336.png"/><Relationship Id="rId2" Type="http://schemas.openxmlformats.org/officeDocument/2006/relationships/image" Target="../media/image1337.png"/><Relationship Id="rId3" Type="http://schemas.openxmlformats.org/officeDocument/2006/relationships/image" Target="../media/image1338.png"/><Relationship Id="rId4" Type="http://schemas.openxmlformats.org/officeDocument/2006/relationships/image" Target="../media/image1339.png"/><Relationship Id="rId5" Type="http://schemas.openxmlformats.org/officeDocument/2006/relationships/image" Target="../media/image1340.png"/><Relationship Id="rId6" Type="http://schemas.openxmlformats.org/officeDocument/2006/relationships/image" Target="../media/image1341.png"/><Relationship Id="rId7" Type="http://schemas.openxmlformats.org/officeDocument/2006/relationships/image" Target="../media/image1342.png"/><Relationship Id="rId8" Type="http://schemas.openxmlformats.org/officeDocument/2006/relationships/image" Target="../media/image1343.png"/><Relationship Id="rId9" Type="http://schemas.openxmlformats.org/officeDocument/2006/relationships/image" Target="../media/image1344.png"/><Relationship Id="rId10" Type="http://schemas.openxmlformats.org/officeDocument/2006/relationships/image" Target="../media/image1345.png"/><Relationship Id="rId11" Type="http://schemas.openxmlformats.org/officeDocument/2006/relationships/image" Target="../media/image1346.png"/><Relationship Id="rId12" Type="http://schemas.openxmlformats.org/officeDocument/2006/relationships/image" Target="../media/image1347.png"/><Relationship Id="rId13" Type="http://schemas.openxmlformats.org/officeDocument/2006/relationships/image" Target="../media/image1348.png"/><Relationship Id="rId14" Type="http://schemas.openxmlformats.org/officeDocument/2006/relationships/image" Target="../media/image1349.png"/><Relationship Id="rId15" Type="http://schemas.openxmlformats.org/officeDocument/2006/relationships/image" Target="../media/image1350.png"/><Relationship Id="rId16" Type="http://schemas.openxmlformats.org/officeDocument/2006/relationships/image" Target="../media/image1351.png"/><Relationship Id="rId17" Type="http://schemas.openxmlformats.org/officeDocument/2006/relationships/image" Target="../media/image1352.png"/><Relationship Id="rId18" Type="http://schemas.openxmlformats.org/officeDocument/2006/relationships/image" Target="../media/image1353.png"/><Relationship Id="rId19" Type="http://schemas.openxmlformats.org/officeDocument/2006/relationships/image" Target="../media/image1354.png"/><Relationship Id="rId20" Type="http://schemas.openxmlformats.org/officeDocument/2006/relationships/image" Target="../media/image1355.png"/><Relationship Id="rId21" Type="http://schemas.openxmlformats.org/officeDocument/2006/relationships/slideLayout" Target="../slideLayouts/slideLayout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356.png"/><Relationship Id="rId2" Type="http://schemas.openxmlformats.org/officeDocument/2006/relationships/image" Target="../media/image1357.png"/><Relationship Id="rId3" Type="http://schemas.openxmlformats.org/officeDocument/2006/relationships/image" Target="../media/image1358.png"/><Relationship Id="rId4" Type="http://schemas.openxmlformats.org/officeDocument/2006/relationships/image" Target="../media/image1359.png"/><Relationship Id="rId5" Type="http://schemas.openxmlformats.org/officeDocument/2006/relationships/image" Target="../media/image1360.png"/><Relationship Id="rId6" Type="http://schemas.openxmlformats.org/officeDocument/2006/relationships/image" Target="../media/image1361.png"/><Relationship Id="rId7" Type="http://schemas.openxmlformats.org/officeDocument/2006/relationships/image" Target="../media/image1362.png"/><Relationship Id="rId8" Type="http://schemas.openxmlformats.org/officeDocument/2006/relationships/image" Target="../media/image1363.png"/><Relationship Id="rId9" Type="http://schemas.openxmlformats.org/officeDocument/2006/relationships/image" Target="../media/image1364.png"/><Relationship Id="rId10" Type="http://schemas.openxmlformats.org/officeDocument/2006/relationships/image" Target="../media/image1365.png"/><Relationship Id="rId11" Type="http://schemas.openxmlformats.org/officeDocument/2006/relationships/image" Target="../media/image1366.png"/><Relationship Id="rId12" Type="http://schemas.openxmlformats.org/officeDocument/2006/relationships/image" Target="../media/image1367.png"/><Relationship Id="rId13" Type="http://schemas.openxmlformats.org/officeDocument/2006/relationships/image" Target="../media/image1368.png"/><Relationship Id="rId14" Type="http://schemas.openxmlformats.org/officeDocument/2006/relationships/image" Target="../media/image1369.png"/><Relationship Id="rId15" Type="http://schemas.openxmlformats.org/officeDocument/2006/relationships/image" Target="../media/image1370.png"/><Relationship Id="rId16" Type="http://schemas.openxmlformats.org/officeDocument/2006/relationships/image" Target="../media/image1371.png"/><Relationship Id="rId17" Type="http://schemas.openxmlformats.org/officeDocument/2006/relationships/image" Target="../media/image1372.png"/><Relationship Id="rId18" Type="http://schemas.openxmlformats.org/officeDocument/2006/relationships/image" Target="../media/image1373.png"/><Relationship Id="rId19" Type="http://schemas.openxmlformats.org/officeDocument/2006/relationships/image" Target="../media/image1374.png"/><Relationship Id="rId20" Type="http://schemas.openxmlformats.org/officeDocument/2006/relationships/image" Target="../media/image1375.png"/><Relationship Id="rId21" Type="http://schemas.openxmlformats.org/officeDocument/2006/relationships/image" Target="../media/image1376.png"/><Relationship Id="rId22" Type="http://schemas.openxmlformats.org/officeDocument/2006/relationships/image" Target="../media/image1377.png"/><Relationship Id="rId23" Type="http://schemas.openxmlformats.org/officeDocument/2006/relationships/image" Target="../media/image1378.png"/><Relationship Id="rId24" Type="http://schemas.openxmlformats.org/officeDocument/2006/relationships/image" Target="../media/image1379.png"/><Relationship Id="rId25" Type="http://schemas.openxmlformats.org/officeDocument/2006/relationships/slideLayout" Target="../slideLayouts/slideLayout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380.png"/><Relationship Id="rId2" Type="http://schemas.openxmlformats.org/officeDocument/2006/relationships/image" Target="../media/image1381.png"/><Relationship Id="rId3" Type="http://schemas.openxmlformats.org/officeDocument/2006/relationships/image" Target="../media/image1382.png"/><Relationship Id="rId4" Type="http://schemas.openxmlformats.org/officeDocument/2006/relationships/image" Target="../media/image1383.png"/><Relationship Id="rId5" Type="http://schemas.openxmlformats.org/officeDocument/2006/relationships/image" Target="../media/image1384.png"/><Relationship Id="rId6" Type="http://schemas.openxmlformats.org/officeDocument/2006/relationships/image" Target="../media/image1385.png"/><Relationship Id="rId7" Type="http://schemas.openxmlformats.org/officeDocument/2006/relationships/image" Target="../media/image1386.png"/><Relationship Id="rId8" Type="http://schemas.openxmlformats.org/officeDocument/2006/relationships/image" Target="../media/image1387.png"/><Relationship Id="rId9" Type="http://schemas.openxmlformats.org/officeDocument/2006/relationships/image" Target="../media/image1388.png"/><Relationship Id="rId10" Type="http://schemas.openxmlformats.org/officeDocument/2006/relationships/image" Target="../media/image1389.png"/><Relationship Id="rId11" Type="http://schemas.openxmlformats.org/officeDocument/2006/relationships/image" Target="../media/image1390.png"/><Relationship Id="rId12" Type="http://schemas.openxmlformats.org/officeDocument/2006/relationships/image" Target="../media/image1391.png"/><Relationship Id="rId13" Type="http://schemas.openxmlformats.org/officeDocument/2006/relationships/image" Target="../media/image1392.png"/><Relationship Id="rId14" Type="http://schemas.openxmlformats.org/officeDocument/2006/relationships/image" Target="../media/image1393.png"/><Relationship Id="rId15" Type="http://schemas.openxmlformats.org/officeDocument/2006/relationships/image" Target="../media/image1394.png"/><Relationship Id="rId16" Type="http://schemas.openxmlformats.org/officeDocument/2006/relationships/image" Target="../media/image1395.png"/><Relationship Id="rId17" Type="http://schemas.openxmlformats.org/officeDocument/2006/relationships/image" Target="../media/image1396.png"/><Relationship Id="rId18" Type="http://schemas.openxmlformats.org/officeDocument/2006/relationships/image" Target="../media/image1397.png"/><Relationship Id="rId19" Type="http://schemas.openxmlformats.org/officeDocument/2006/relationships/image" Target="../media/image1398.png"/><Relationship Id="rId20" Type="http://schemas.openxmlformats.org/officeDocument/2006/relationships/image" Target="../media/image1399.png"/><Relationship Id="rId21" Type="http://schemas.openxmlformats.org/officeDocument/2006/relationships/image" Target="../media/image1400.png"/><Relationship Id="rId22" Type="http://schemas.openxmlformats.org/officeDocument/2006/relationships/image" Target="../media/image1401.png"/><Relationship Id="rId23" Type="http://schemas.openxmlformats.org/officeDocument/2006/relationships/image" Target="../media/image1402.png"/><Relationship Id="rId24" Type="http://schemas.openxmlformats.org/officeDocument/2006/relationships/image" Target="../media/image1403.png"/><Relationship Id="rId25" Type="http://schemas.openxmlformats.org/officeDocument/2006/relationships/image" Target="../media/image1404.png"/><Relationship Id="rId26" Type="http://schemas.openxmlformats.org/officeDocument/2006/relationships/slideLayout" Target="../slideLayouts/slideLayout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405.png"/><Relationship Id="rId2" Type="http://schemas.openxmlformats.org/officeDocument/2006/relationships/image" Target="../media/image1406.png"/><Relationship Id="rId3" Type="http://schemas.openxmlformats.org/officeDocument/2006/relationships/image" Target="../media/image1407.png"/><Relationship Id="rId4" Type="http://schemas.openxmlformats.org/officeDocument/2006/relationships/image" Target="../media/image1408.png"/><Relationship Id="rId5" Type="http://schemas.openxmlformats.org/officeDocument/2006/relationships/image" Target="../media/image1409.png"/><Relationship Id="rId6" Type="http://schemas.openxmlformats.org/officeDocument/2006/relationships/image" Target="../media/image1410.png"/><Relationship Id="rId7" Type="http://schemas.openxmlformats.org/officeDocument/2006/relationships/image" Target="../media/image1411.png"/><Relationship Id="rId8" Type="http://schemas.openxmlformats.org/officeDocument/2006/relationships/image" Target="../media/image1412.png"/><Relationship Id="rId9" Type="http://schemas.openxmlformats.org/officeDocument/2006/relationships/image" Target="../media/image1413.png"/><Relationship Id="rId10" Type="http://schemas.openxmlformats.org/officeDocument/2006/relationships/image" Target="../media/image1414.png"/><Relationship Id="rId11" Type="http://schemas.openxmlformats.org/officeDocument/2006/relationships/image" Target="../media/image1415.png"/><Relationship Id="rId12" Type="http://schemas.openxmlformats.org/officeDocument/2006/relationships/image" Target="../media/image1416.png"/><Relationship Id="rId13" Type="http://schemas.openxmlformats.org/officeDocument/2006/relationships/image" Target="../media/image1417.png"/><Relationship Id="rId14" Type="http://schemas.openxmlformats.org/officeDocument/2006/relationships/image" Target="../media/image1418.png"/><Relationship Id="rId15" Type="http://schemas.openxmlformats.org/officeDocument/2006/relationships/image" Target="../media/image1419.png"/><Relationship Id="rId16" Type="http://schemas.openxmlformats.org/officeDocument/2006/relationships/image" Target="../media/image1420.png"/><Relationship Id="rId17" Type="http://schemas.openxmlformats.org/officeDocument/2006/relationships/slideLayout" Target="../slideLayouts/slideLayout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421.png"/><Relationship Id="rId2" Type="http://schemas.openxmlformats.org/officeDocument/2006/relationships/image" Target="../media/image1422.png"/><Relationship Id="rId3" Type="http://schemas.openxmlformats.org/officeDocument/2006/relationships/image" Target="../media/image1423.png"/><Relationship Id="rId4" Type="http://schemas.openxmlformats.org/officeDocument/2006/relationships/image" Target="../media/image1424.png"/><Relationship Id="rId5" Type="http://schemas.openxmlformats.org/officeDocument/2006/relationships/image" Target="../media/image1425.png"/><Relationship Id="rId6" Type="http://schemas.openxmlformats.org/officeDocument/2006/relationships/image" Target="../media/image1426.png"/><Relationship Id="rId7" Type="http://schemas.openxmlformats.org/officeDocument/2006/relationships/image" Target="../media/image1427.png"/><Relationship Id="rId8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93.png"/><Relationship Id="rId23" Type="http://schemas.openxmlformats.org/officeDocument/2006/relationships/image" Target="../media/image194.png"/><Relationship Id="rId24" Type="http://schemas.openxmlformats.org/officeDocument/2006/relationships/slideLayout" Target="../slideLayouts/slideLayout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428.png"/><Relationship Id="rId2" Type="http://schemas.openxmlformats.org/officeDocument/2006/relationships/image" Target="../media/image1429.png"/><Relationship Id="rId3" Type="http://schemas.openxmlformats.org/officeDocument/2006/relationships/image" Target="../media/image1430.png"/><Relationship Id="rId4" Type="http://schemas.openxmlformats.org/officeDocument/2006/relationships/image" Target="../media/image1431.png"/><Relationship Id="rId5" Type="http://schemas.openxmlformats.org/officeDocument/2006/relationships/image" Target="../media/image1432.png"/><Relationship Id="rId6" Type="http://schemas.openxmlformats.org/officeDocument/2006/relationships/image" Target="../media/image1433.png"/><Relationship Id="rId7" Type="http://schemas.openxmlformats.org/officeDocument/2006/relationships/image" Target="../media/image1434.png"/><Relationship Id="rId8" Type="http://schemas.openxmlformats.org/officeDocument/2006/relationships/image" Target="../media/image1435.png"/><Relationship Id="rId9" Type="http://schemas.openxmlformats.org/officeDocument/2006/relationships/image" Target="../media/image1436.png"/><Relationship Id="rId10" Type="http://schemas.openxmlformats.org/officeDocument/2006/relationships/image" Target="../media/image1437.png"/><Relationship Id="rId11" Type="http://schemas.openxmlformats.org/officeDocument/2006/relationships/image" Target="../media/image1438.png"/><Relationship Id="rId12" Type="http://schemas.openxmlformats.org/officeDocument/2006/relationships/slideLayout" Target="../slideLayouts/slideLayout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439.png"/><Relationship Id="rId2" Type="http://schemas.openxmlformats.org/officeDocument/2006/relationships/image" Target="../media/image1440.png"/><Relationship Id="rId3" Type="http://schemas.openxmlformats.org/officeDocument/2006/relationships/image" Target="../media/image1441.png"/><Relationship Id="rId4" Type="http://schemas.openxmlformats.org/officeDocument/2006/relationships/image" Target="../media/image1442.png"/><Relationship Id="rId5" Type="http://schemas.openxmlformats.org/officeDocument/2006/relationships/image" Target="../media/image1443.png"/><Relationship Id="rId6" Type="http://schemas.openxmlformats.org/officeDocument/2006/relationships/image" Target="../media/image1444.png"/><Relationship Id="rId7" Type="http://schemas.openxmlformats.org/officeDocument/2006/relationships/image" Target="../media/image1445.png"/><Relationship Id="rId8" Type="http://schemas.openxmlformats.org/officeDocument/2006/relationships/image" Target="../media/image1446.png"/><Relationship Id="rId9" Type="http://schemas.openxmlformats.org/officeDocument/2006/relationships/image" Target="../media/image1447.png"/><Relationship Id="rId10" Type="http://schemas.openxmlformats.org/officeDocument/2006/relationships/image" Target="../media/image1448.png"/><Relationship Id="rId11" Type="http://schemas.openxmlformats.org/officeDocument/2006/relationships/image" Target="../media/image1449.png"/><Relationship Id="rId12" Type="http://schemas.openxmlformats.org/officeDocument/2006/relationships/image" Target="../media/image1450.png"/><Relationship Id="rId13" Type="http://schemas.openxmlformats.org/officeDocument/2006/relationships/image" Target="../media/image1451.png"/><Relationship Id="rId14" Type="http://schemas.openxmlformats.org/officeDocument/2006/relationships/image" Target="../media/image1452.png"/><Relationship Id="rId15" Type="http://schemas.openxmlformats.org/officeDocument/2006/relationships/image" Target="../media/image1453.png"/><Relationship Id="rId16" Type="http://schemas.openxmlformats.org/officeDocument/2006/relationships/image" Target="../media/image1454.png"/><Relationship Id="rId17" Type="http://schemas.openxmlformats.org/officeDocument/2006/relationships/image" Target="../media/image1455.png"/><Relationship Id="rId18" Type="http://schemas.openxmlformats.org/officeDocument/2006/relationships/image" Target="../media/image1456.png"/><Relationship Id="rId19" Type="http://schemas.openxmlformats.org/officeDocument/2006/relationships/image" Target="../media/image1457.png"/><Relationship Id="rId20" Type="http://schemas.openxmlformats.org/officeDocument/2006/relationships/image" Target="../media/image1458.png"/><Relationship Id="rId21" Type="http://schemas.openxmlformats.org/officeDocument/2006/relationships/image" Target="../media/image1459.png"/><Relationship Id="rId22" Type="http://schemas.openxmlformats.org/officeDocument/2006/relationships/image" Target="../media/image1460.png"/><Relationship Id="rId23" Type="http://schemas.openxmlformats.org/officeDocument/2006/relationships/image" Target="../media/image1461.png"/><Relationship Id="rId24" Type="http://schemas.openxmlformats.org/officeDocument/2006/relationships/slideLayout" Target="../slideLayouts/slideLayout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462.png"/><Relationship Id="rId2" Type="http://schemas.openxmlformats.org/officeDocument/2006/relationships/image" Target="../media/image1463.png"/><Relationship Id="rId3" Type="http://schemas.openxmlformats.org/officeDocument/2006/relationships/image" Target="../media/image1464.png"/><Relationship Id="rId4" Type="http://schemas.openxmlformats.org/officeDocument/2006/relationships/image" Target="../media/image1465.png"/><Relationship Id="rId5" Type="http://schemas.openxmlformats.org/officeDocument/2006/relationships/image" Target="../media/image1466.png"/><Relationship Id="rId6" Type="http://schemas.openxmlformats.org/officeDocument/2006/relationships/image" Target="../media/image1467.png"/><Relationship Id="rId7" Type="http://schemas.openxmlformats.org/officeDocument/2006/relationships/image" Target="../media/image1468.png"/><Relationship Id="rId8" Type="http://schemas.openxmlformats.org/officeDocument/2006/relationships/image" Target="../media/image1469.png"/><Relationship Id="rId9" Type="http://schemas.openxmlformats.org/officeDocument/2006/relationships/image" Target="../media/image1470.png"/><Relationship Id="rId10" Type="http://schemas.openxmlformats.org/officeDocument/2006/relationships/image" Target="../media/image1471.png"/><Relationship Id="rId11" Type="http://schemas.openxmlformats.org/officeDocument/2006/relationships/image" Target="../media/image1472.png"/><Relationship Id="rId12" Type="http://schemas.openxmlformats.org/officeDocument/2006/relationships/image" Target="../media/image1473.png"/><Relationship Id="rId13" Type="http://schemas.openxmlformats.org/officeDocument/2006/relationships/image" Target="../media/image1474.png"/><Relationship Id="rId14" Type="http://schemas.openxmlformats.org/officeDocument/2006/relationships/image" Target="../media/image1475.png"/><Relationship Id="rId15" Type="http://schemas.openxmlformats.org/officeDocument/2006/relationships/image" Target="../media/image1476.png"/><Relationship Id="rId16" Type="http://schemas.openxmlformats.org/officeDocument/2006/relationships/image" Target="../media/image1477.png"/><Relationship Id="rId17" Type="http://schemas.openxmlformats.org/officeDocument/2006/relationships/image" Target="../media/image1478.png"/><Relationship Id="rId18" Type="http://schemas.openxmlformats.org/officeDocument/2006/relationships/slideLayout" Target="../slideLayouts/slideLayout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479.png"/><Relationship Id="rId2" Type="http://schemas.openxmlformats.org/officeDocument/2006/relationships/image" Target="../media/image1480.png"/><Relationship Id="rId3" Type="http://schemas.openxmlformats.org/officeDocument/2006/relationships/image" Target="../media/image1481.png"/><Relationship Id="rId4" Type="http://schemas.openxmlformats.org/officeDocument/2006/relationships/image" Target="../media/image1482.png"/><Relationship Id="rId5" Type="http://schemas.openxmlformats.org/officeDocument/2006/relationships/image" Target="../media/image1483.png"/><Relationship Id="rId6" Type="http://schemas.openxmlformats.org/officeDocument/2006/relationships/image" Target="../media/image1484.png"/><Relationship Id="rId7" Type="http://schemas.openxmlformats.org/officeDocument/2006/relationships/image" Target="../media/image1485.png"/><Relationship Id="rId8" Type="http://schemas.openxmlformats.org/officeDocument/2006/relationships/image" Target="../media/image1486.png"/><Relationship Id="rId9" Type="http://schemas.openxmlformats.org/officeDocument/2006/relationships/image" Target="../media/image1487.png"/><Relationship Id="rId10" Type="http://schemas.openxmlformats.org/officeDocument/2006/relationships/image" Target="../media/image1488.png"/><Relationship Id="rId11" Type="http://schemas.openxmlformats.org/officeDocument/2006/relationships/image" Target="../media/image1489.png"/><Relationship Id="rId12" Type="http://schemas.openxmlformats.org/officeDocument/2006/relationships/image" Target="../media/image1490.png"/><Relationship Id="rId13" Type="http://schemas.openxmlformats.org/officeDocument/2006/relationships/image" Target="../media/image1491.png"/><Relationship Id="rId14" Type="http://schemas.openxmlformats.org/officeDocument/2006/relationships/image" Target="../media/image1492.png"/><Relationship Id="rId15" Type="http://schemas.openxmlformats.org/officeDocument/2006/relationships/image" Target="../media/image1493.png"/><Relationship Id="rId16" Type="http://schemas.openxmlformats.org/officeDocument/2006/relationships/image" Target="../media/image1494.png"/><Relationship Id="rId17" Type="http://schemas.openxmlformats.org/officeDocument/2006/relationships/image" Target="../media/image1495.png"/><Relationship Id="rId18" Type="http://schemas.openxmlformats.org/officeDocument/2006/relationships/image" Target="../media/image1496.png"/><Relationship Id="rId19" Type="http://schemas.openxmlformats.org/officeDocument/2006/relationships/image" Target="../media/image1497.png"/><Relationship Id="rId20" Type="http://schemas.openxmlformats.org/officeDocument/2006/relationships/image" Target="../media/image1498.png"/><Relationship Id="rId21" Type="http://schemas.openxmlformats.org/officeDocument/2006/relationships/image" Target="../media/image1499.png"/><Relationship Id="rId22" Type="http://schemas.openxmlformats.org/officeDocument/2006/relationships/image" Target="../media/image1500.png"/><Relationship Id="rId23" Type="http://schemas.openxmlformats.org/officeDocument/2006/relationships/image" Target="../media/image1501.png"/><Relationship Id="rId24" Type="http://schemas.openxmlformats.org/officeDocument/2006/relationships/slideLayout" Target="../slideLayouts/slideLayout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502.png"/><Relationship Id="rId2" Type="http://schemas.openxmlformats.org/officeDocument/2006/relationships/image" Target="../media/image1503.png"/><Relationship Id="rId3" Type="http://schemas.openxmlformats.org/officeDocument/2006/relationships/image" Target="../media/image1504.png"/><Relationship Id="rId4" Type="http://schemas.openxmlformats.org/officeDocument/2006/relationships/image" Target="../media/image1505.png"/><Relationship Id="rId5" Type="http://schemas.openxmlformats.org/officeDocument/2006/relationships/image" Target="../media/image1506.png"/><Relationship Id="rId6" Type="http://schemas.openxmlformats.org/officeDocument/2006/relationships/image" Target="../media/image1507.png"/><Relationship Id="rId7" Type="http://schemas.openxmlformats.org/officeDocument/2006/relationships/image" Target="../media/image1508.png"/><Relationship Id="rId8" Type="http://schemas.openxmlformats.org/officeDocument/2006/relationships/image" Target="../media/image1509.png"/><Relationship Id="rId9" Type="http://schemas.openxmlformats.org/officeDocument/2006/relationships/image" Target="../media/image1510.png"/><Relationship Id="rId10" Type="http://schemas.openxmlformats.org/officeDocument/2006/relationships/image" Target="../media/image1511.png"/><Relationship Id="rId11" Type="http://schemas.openxmlformats.org/officeDocument/2006/relationships/image" Target="../media/image1512.png"/><Relationship Id="rId12" Type="http://schemas.openxmlformats.org/officeDocument/2006/relationships/image" Target="../media/image1513.png"/><Relationship Id="rId13" Type="http://schemas.openxmlformats.org/officeDocument/2006/relationships/image" Target="../media/image1514.png"/><Relationship Id="rId14" Type="http://schemas.openxmlformats.org/officeDocument/2006/relationships/image" Target="../media/image1515.png"/><Relationship Id="rId15" Type="http://schemas.openxmlformats.org/officeDocument/2006/relationships/image" Target="../media/image1516.png"/><Relationship Id="rId16" Type="http://schemas.openxmlformats.org/officeDocument/2006/relationships/image" Target="../media/image1517.png"/><Relationship Id="rId17" Type="http://schemas.openxmlformats.org/officeDocument/2006/relationships/image" Target="../media/image1518.png"/><Relationship Id="rId18" Type="http://schemas.openxmlformats.org/officeDocument/2006/relationships/image" Target="../media/image1519.png"/><Relationship Id="rId19" Type="http://schemas.openxmlformats.org/officeDocument/2006/relationships/image" Target="../media/image1520.png"/><Relationship Id="rId20" Type="http://schemas.openxmlformats.org/officeDocument/2006/relationships/slideLayout" Target="../slideLayouts/slideLayout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521.png"/><Relationship Id="rId2" Type="http://schemas.openxmlformats.org/officeDocument/2006/relationships/image" Target="../media/image1522.png"/><Relationship Id="rId3" Type="http://schemas.openxmlformats.org/officeDocument/2006/relationships/image" Target="../media/image1523.png"/><Relationship Id="rId4" Type="http://schemas.openxmlformats.org/officeDocument/2006/relationships/image" Target="../media/image1524.png"/><Relationship Id="rId5" Type="http://schemas.openxmlformats.org/officeDocument/2006/relationships/image" Target="../media/image1525.png"/><Relationship Id="rId6" Type="http://schemas.openxmlformats.org/officeDocument/2006/relationships/image" Target="../media/image1526.png"/><Relationship Id="rId7" Type="http://schemas.openxmlformats.org/officeDocument/2006/relationships/image" Target="../media/image1527.png"/><Relationship Id="rId8" Type="http://schemas.openxmlformats.org/officeDocument/2006/relationships/image" Target="../media/image1528.png"/><Relationship Id="rId9" Type="http://schemas.openxmlformats.org/officeDocument/2006/relationships/image" Target="../media/image1529.png"/><Relationship Id="rId10" Type="http://schemas.openxmlformats.org/officeDocument/2006/relationships/image" Target="../media/image1530.png"/><Relationship Id="rId11" Type="http://schemas.openxmlformats.org/officeDocument/2006/relationships/image" Target="../media/image1531.png"/><Relationship Id="rId12" Type="http://schemas.openxmlformats.org/officeDocument/2006/relationships/image" Target="../media/image1532.png"/><Relationship Id="rId13" Type="http://schemas.openxmlformats.org/officeDocument/2006/relationships/image" Target="../media/image1533.png"/><Relationship Id="rId14" Type="http://schemas.openxmlformats.org/officeDocument/2006/relationships/image" Target="../media/image1534.png"/><Relationship Id="rId15" Type="http://schemas.openxmlformats.org/officeDocument/2006/relationships/image" Target="../media/image1535.png"/><Relationship Id="rId16" Type="http://schemas.openxmlformats.org/officeDocument/2006/relationships/image" Target="../media/image1536.png"/><Relationship Id="rId17" Type="http://schemas.openxmlformats.org/officeDocument/2006/relationships/slideLayout" Target="../slideLayouts/slideLayout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537.png"/><Relationship Id="rId2" Type="http://schemas.openxmlformats.org/officeDocument/2006/relationships/image" Target="../media/image1538.png"/><Relationship Id="rId3" Type="http://schemas.openxmlformats.org/officeDocument/2006/relationships/image" Target="../media/image1539.png"/><Relationship Id="rId4" Type="http://schemas.openxmlformats.org/officeDocument/2006/relationships/image" Target="../media/image1540.png"/><Relationship Id="rId5" Type="http://schemas.openxmlformats.org/officeDocument/2006/relationships/image" Target="../media/image1541.png"/><Relationship Id="rId6" Type="http://schemas.openxmlformats.org/officeDocument/2006/relationships/image" Target="../media/image1542.png"/><Relationship Id="rId7" Type="http://schemas.openxmlformats.org/officeDocument/2006/relationships/image" Target="../media/image1543.png"/><Relationship Id="rId8" Type="http://schemas.openxmlformats.org/officeDocument/2006/relationships/image" Target="../media/image1544.png"/><Relationship Id="rId9" Type="http://schemas.openxmlformats.org/officeDocument/2006/relationships/image" Target="../media/image1545.png"/><Relationship Id="rId10" Type="http://schemas.openxmlformats.org/officeDocument/2006/relationships/image" Target="../media/image1546.png"/><Relationship Id="rId11" Type="http://schemas.openxmlformats.org/officeDocument/2006/relationships/image" Target="../media/image1547.png"/><Relationship Id="rId12" Type="http://schemas.openxmlformats.org/officeDocument/2006/relationships/image" Target="../media/image1548.png"/><Relationship Id="rId13" Type="http://schemas.openxmlformats.org/officeDocument/2006/relationships/image" Target="../media/image1549.png"/><Relationship Id="rId14" Type="http://schemas.openxmlformats.org/officeDocument/2006/relationships/image" Target="../media/image1550.png"/><Relationship Id="rId15" Type="http://schemas.openxmlformats.org/officeDocument/2006/relationships/image" Target="../media/image1551.png"/><Relationship Id="rId16" Type="http://schemas.openxmlformats.org/officeDocument/2006/relationships/image" Target="../media/image1552.png"/><Relationship Id="rId17" Type="http://schemas.openxmlformats.org/officeDocument/2006/relationships/image" Target="../media/image1553.png"/><Relationship Id="rId18" Type="http://schemas.openxmlformats.org/officeDocument/2006/relationships/image" Target="../media/image1554.png"/><Relationship Id="rId19" Type="http://schemas.openxmlformats.org/officeDocument/2006/relationships/image" Target="../media/image1555.png"/><Relationship Id="rId20" Type="http://schemas.openxmlformats.org/officeDocument/2006/relationships/image" Target="../media/image1556.png"/><Relationship Id="rId21" Type="http://schemas.openxmlformats.org/officeDocument/2006/relationships/image" Target="../media/image1557.png"/><Relationship Id="rId22" Type="http://schemas.openxmlformats.org/officeDocument/2006/relationships/image" Target="../media/image1558.png"/><Relationship Id="rId23" Type="http://schemas.openxmlformats.org/officeDocument/2006/relationships/image" Target="../media/image1559.png"/><Relationship Id="rId24" Type="http://schemas.openxmlformats.org/officeDocument/2006/relationships/image" Target="../media/image1560.png"/><Relationship Id="rId25" Type="http://schemas.openxmlformats.org/officeDocument/2006/relationships/image" Target="../media/image1561.png"/><Relationship Id="rId26" Type="http://schemas.openxmlformats.org/officeDocument/2006/relationships/slideLayout" Target="../slideLayouts/slideLayout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562.png"/><Relationship Id="rId2" Type="http://schemas.openxmlformats.org/officeDocument/2006/relationships/image" Target="../media/image1563.png"/><Relationship Id="rId3" Type="http://schemas.openxmlformats.org/officeDocument/2006/relationships/image" Target="../media/image1564.png"/><Relationship Id="rId4" Type="http://schemas.openxmlformats.org/officeDocument/2006/relationships/image" Target="../media/image1565.png"/><Relationship Id="rId5" Type="http://schemas.openxmlformats.org/officeDocument/2006/relationships/image" Target="../media/image1566.png"/><Relationship Id="rId6" Type="http://schemas.openxmlformats.org/officeDocument/2006/relationships/image" Target="../media/image1567.png"/><Relationship Id="rId7" Type="http://schemas.openxmlformats.org/officeDocument/2006/relationships/image" Target="../media/image1568.png"/><Relationship Id="rId8" Type="http://schemas.openxmlformats.org/officeDocument/2006/relationships/image" Target="../media/image1569.png"/><Relationship Id="rId9" Type="http://schemas.openxmlformats.org/officeDocument/2006/relationships/image" Target="../media/image1570.png"/><Relationship Id="rId10" Type="http://schemas.openxmlformats.org/officeDocument/2006/relationships/image" Target="../media/image1571.png"/><Relationship Id="rId11" Type="http://schemas.openxmlformats.org/officeDocument/2006/relationships/image" Target="../media/image1572.png"/><Relationship Id="rId12" Type="http://schemas.openxmlformats.org/officeDocument/2006/relationships/image" Target="../media/image1573.png"/><Relationship Id="rId13" Type="http://schemas.openxmlformats.org/officeDocument/2006/relationships/image" Target="../media/image1574.png"/><Relationship Id="rId14" Type="http://schemas.openxmlformats.org/officeDocument/2006/relationships/image" Target="../media/image1575.png"/><Relationship Id="rId15" Type="http://schemas.openxmlformats.org/officeDocument/2006/relationships/image" Target="../media/image1576.png"/><Relationship Id="rId16" Type="http://schemas.openxmlformats.org/officeDocument/2006/relationships/image" Target="../media/image1577.png"/><Relationship Id="rId17" Type="http://schemas.openxmlformats.org/officeDocument/2006/relationships/image" Target="../media/image1578.png"/><Relationship Id="rId18" Type="http://schemas.openxmlformats.org/officeDocument/2006/relationships/image" Target="../media/image1579.png"/><Relationship Id="rId19" Type="http://schemas.openxmlformats.org/officeDocument/2006/relationships/image" Target="../media/image1580.png"/><Relationship Id="rId20" Type="http://schemas.openxmlformats.org/officeDocument/2006/relationships/image" Target="../media/image1581.png"/><Relationship Id="rId21" Type="http://schemas.openxmlformats.org/officeDocument/2006/relationships/image" Target="../media/image1582.png"/><Relationship Id="rId22" Type="http://schemas.openxmlformats.org/officeDocument/2006/relationships/image" Target="../media/image1583.png"/><Relationship Id="rId23" Type="http://schemas.openxmlformats.org/officeDocument/2006/relationships/image" Target="../media/image1584.png"/><Relationship Id="rId24" Type="http://schemas.openxmlformats.org/officeDocument/2006/relationships/image" Target="../media/image1585.png"/><Relationship Id="rId25" Type="http://schemas.openxmlformats.org/officeDocument/2006/relationships/image" Target="../media/image1586.png"/><Relationship Id="rId26" Type="http://schemas.openxmlformats.org/officeDocument/2006/relationships/slideLayout" Target="../slideLayouts/slideLayout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587.png"/><Relationship Id="rId2" Type="http://schemas.openxmlformats.org/officeDocument/2006/relationships/image" Target="../media/image1588.png"/><Relationship Id="rId3" Type="http://schemas.openxmlformats.org/officeDocument/2006/relationships/image" Target="../media/image1589.png"/><Relationship Id="rId4" Type="http://schemas.openxmlformats.org/officeDocument/2006/relationships/image" Target="../media/image1590.png"/><Relationship Id="rId5" Type="http://schemas.openxmlformats.org/officeDocument/2006/relationships/image" Target="../media/image1591.png"/><Relationship Id="rId6" Type="http://schemas.openxmlformats.org/officeDocument/2006/relationships/image" Target="../media/image1592.png"/><Relationship Id="rId7" Type="http://schemas.openxmlformats.org/officeDocument/2006/relationships/image" Target="../media/image1593.png"/><Relationship Id="rId8" Type="http://schemas.openxmlformats.org/officeDocument/2006/relationships/image" Target="../media/image1594.png"/><Relationship Id="rId9" Type="http://schemas.openxmlformats.org/officeDocument/2006/relationships/image" Target="../media/image1595.png"/><Relationship Id="rId10" Type="http://schemas.openxmlformats.org/officeDocument/2006/relationships/image" Target="../media/image1596.png"/><Relationship Id="rId11" Type="http://schemas.openxmlformats.org/officeDocument/2006/relationships/image" Target="../media/image1597.png"/><Relationship Id="rId12" Type="http://schemas.openxmlformats.org/officeDocument/2006/relationships/image" Target="../media/image1598.png"/><Relationship Id="rId13" Type="http://schemas.openxmlformats.org/officeDocument/2006/relationships/image" Target="../media/image1599.png"/><Relationship Id="rId14" Type="http://schemas.openxmlformats.org/officeDocument/2006/relationships/image" Target="../media/image1600.png"/><Relationship Id="rId15" Type="http://schemas.openxmlformats.org/officeDocument/2006/relationships/image" Target="../media/image1601.png"/><Relationship Id="rId16" Type="http://schemas.openxmlformats.org/officeDocument/2006/relationships/image" Target="../media/image1602.png"/><Relationship Id="rId17" Type="http://schemas.openxmlformats.org/officeDocument/2006/relationships/image" Target="../media/image1603.png"/><Relationship Id="rId18" Type="http://schemas.openxmlformats.org/officeDocument/2006/relationships/image" Target="../media/image1604.png"/><Relationship Id="rId19" Type="http://schemas.openxmlformats.org/officeDocument/2006/relationships/image" Target="../media/image1605.png"/><Relationship Id="rId20" Type="http://schemas.openxmlformats.org/officeDocument/2006/relationships/slideLayout" Target="../slideLayouts/slideLayout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606.png"/><Relationship Id="rId2" Type="http://schemas.openxmlformats.org/officeDocument/2006/relationships/image" Target="../media/image1607.png"/><Relationship Id="rId3" Type="http://schemas.openxmlformats.org/officeDocument/2006/relationships/image" Target="../media/image1608.png"/><Relationship Id="rId4" Type="http://schemas.openxmlformats.org/officeDocument/2006/relationships/image" Target="../media/image1609.png"/><Relationship Id="rId5" Type="http://schemas.openxmlformats.org/officeDocument/2006/relationships/image" Target="../media/image1610.png"/><Relationship Id="rId6" Type="http://schemas.openxmlformats.org/officeDocument/2006/relationships/image" Target="../media/image1611.png"/><Relationship Id="rId7" Type="http://schemas.openxmlformats.org/officeDocument/2006/relationships/image" Target="../media/image1612.png"/><Relationship Id="rId8" Type="http://schemas.openxmlformats.org/officeDocument/2006/relationships/image" Target="../media/image1613.png"/><Relationship Id="rId9" Type="http://schemas.openxmlformats.org/officeDocument/2006/relationships/image" Target="../media/image1614.png"/><Relationship Id="rId10" Type="http://schemas.openxmlformats.org/officeDocument/2006/relationships/image" Target="../media/image1615.png"/><Relationship Id="rId11" Type="http://schemas.openxmlformats.org/officeDocument/2006/relationships/image" Target="../media/image1616.png"/><Relationship Id="rId12" Type="http://schemas.openxmlformats.org/officeDocument/2006/relationships/image" Target="../media/image1617.png"/><Relationship Id="rId13" Type="http://schemas.openxmlformats.org/officeDocument/2006/relationships/image" Target="../media/image1618.png"/><Relationship Id="rId14" Type="http://schemas.openxmlformats.org/officeDocument/2006/relationships/image" Target="../media/image1619.png"/><Relationship Id="rId15" Type="http://schemas.openxmlformats.org/officeDocument/2006/relationships/image" Target="../media/image1620.png"/><Relationship Id="rId16" Type="http://schemas.openxmlformats.org/officeDocument/2006/relationships/image" Target="../media/image1621.png"/><Relationship Id="rId17" Type="http://schemas.openxmlformats.org/officeDocument/2006/relationships/image" Target="../media/image1622.png"/><Relationship Id="rId18" Type="http://schemas.openxmlformats.org/officeDocument/2006/relationships/image" Target="../media/image1623.png"/><Relationship Id="rId19" Type="http://schemas.openxmlformats.org/officeDocument/2006/relationships/image" Target="../media/image1624.png"/><Relationship Id="rId20" Type="http://schemas.openxmlformats.org/officeDocument/2006/relationships/image" Target="../media/image1625.png"/><Relationship Id="rId21" Type="http://schemas.openxmlformats.org/officeDocument/2006/relationships/image" Target="../media/image1626.png"/><Relationship Id="rId2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image" Target="../media/image210.png"/><Relationship Id="rId17" Type="http://schemas.openxmlformats.org/officeDocument/2006/relationships/image" Target="../media/image211.png"/><Relationship Id="rId18" Type="http://schemas.openxmlformats.org/officeDocument/2006/relationships/image" Target="../media/image212.png"/><Relationship Id="rId19" Type="http://schemas.openxmlformats.org/officeDocument/2006/relationships/image" Target="../media/image213.png"/><Relationship Id="rId20" Type="http://schemas.openxmlformats.org/officeDocument/2006/relationships/image" Target="../media/image214.png"/><Relationship Id="rId21" Type="http://schemas.openxmlformats.org/officeDocument/2006/relationships/image" Target="../media/image215.png"/><Relationship Id="rId22" Type="http://schemas.openxmlformats.org/officeDocument/2006/relationships/image" Target="../media/image216.png"/><Relationship Id="rId23" Type="http://schemas.openxmlformats.org/officeDocument/2006/relationships/image" Target="../media/image217.png"/><Relationship Id="rId24" Type="http://schemas.openxmlformats.org/officeDocument/2006/relationships/image" Target="../media/image218.png"/><Relationship Id="rId25" Type="http://schemas.openxmlformats.org/officeDocument/2006/relationships/image" Target="../media/image219.png"/><Relationship Id="rId26" Type="http://schemas.openxmlformats.org/officeDocument/2006/relationships/slideLayout" Target="../slideLayouts/slideLayout5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627.png"/><Relationship Id="rId2" Type="http://schemas.openxmlformats.org/officeDocument/2006/relationships/image" Target="../media/image1628.png"/><Relationship Id="rId3" Type="http://schemas.openxmlformats.org/officeDocument/2006/relationships/image" Target="../media/image1629.png"/><Relationship Id="rId4" Type="http://schemas.openxmlformats.org/officeDocument/2006/relationships/image" Target="../media/image1630.png"/><Relationship Id="rId5" Type="http://schemas.openxmlformats.org/officeDocument/2006/relationships/image" Target="../media/image1631.png"/><Relationship Id="rId6" Type="http://schemas.openxmlformats.org/officeDocument/2006/relationships/image" Target="../media/image1632.png"/><Relationship Id="rId7" Type="http://schemas.openxmlformats.org/officeDocument/2006/relationships/image" Target="../media/image1633.png"/><Relationship Id="rId8" Type="http://schemas.openxmlformats.org/officeDocument/2006/relationships/image" Target="../media/image1634.png"/><Relationship Id="rId9" Type="http://schemas.openxmlformats.org/officeDocument/2006/relationships/image" Target="../media/image1635.png"/><Relationship Id="rId10" Type="http://schemas.openxmlformats.org/officeDocument/2006/relationships/image" Target="../media/image1636.png"/><Relationship Id="rId11" Type="http://schemas.openxmlformats.org/officeDocument/2006/relationships/image" Target="../media/image1637.png"/><Relationship Id="rId12" Type="http://schemas.openxmlformats.org/officeDocument/2006/relationships/image" Target="../media/image1638.png"/><Relationship Id="rId13" Type="http://schemas.openxmlformats.org/officeDocument/2006/relationships/image" Target="../media/image1639.png"/><Relationship Id="rId14" Type="http://schemas.openxmlformats.org/officeDocument/2006/relationships/image" Target="../media/image1640.png"/><Relationship Id="rId15" Type="http://schemas.openxmlformats.org/officeDocument/2006/relationships/image" Target="../media/image1641.png"/><Relationship Id="rId16" Type="http://schemas.openxmlformats.org/officeDocument/2006/relationships/image" Target="../media/image1642.png"/><Relationship Id="rId17" Type="http://schemas.openxmlformats.org/officeDocument/2006/relationships/image" Target="../media/image1643.png"/><Relationship Id="rId18" Type="http://schemas.openxmlformats.org/officeDocument/2006/relationships/image" Target="../media/image1644.png"/><Relationship Id="rId19" Type="http://schemas.openxmlformats.org/officeDocument/2006/relationships/image" Target="../media/image1645.png"/><Relationship Id="rId20" Type="http://schemas.openxmlformats.org/officeDocument/2006/relationships/slideLayout" Target="../slideLayouts/slideLayout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646.png"/><Relationship Id="rId2" Type="http://schemas.openxmlformats.org/officeDocument/2006/relationships/image" Target="../media/image1647.png"/><Relationship Id="rId3" Type="http://schemas.openxmlformats.org/officeDocument/2006/relationships/image" Target="../media/image1648.png"/><Relationship Id="rId4" Type="http://schemas.openxmlformats.org/officeDocument/2006/relationships/image" Target="../media/image1649.png"/><Relationship Id="rId5" Type="http://schemas.openxmlformats.org/officeDocument/2006/relationships/image" Target="../media/image1650.png"/><Relationship Id="rId6" Type="http://schemas.openxmlformats.org/officeDocument/2006/relationships/image" Target="../media/image1651.png"/><Relationship Id="rId7" Type="http://schemas.openxmlformats.org/officeDocument/2006/relationships/image" Target="../media/image1652.png"/><Relationship Id="rId8" Type="http://schemas.openxmlformats.org/officeDocument/2006/relationships/slideLayout" Target="../slideLayouts/slideLayout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653.png"/><Relationship Id="rId2" Type="http://schemas.openxmlformats.org/officeDocument/2006/relationships/image" Target="../media/image1654.png"/><Relationship Id="rId3" Type="http://schemas.openxmlformats.org/officeDocument/2006/relationships/image" Target="../media/image1655.png"/><Relationship Id="rId4" Type="http://schemas.openxmlformats.org/officeDocument/2006/relationships/image" Target="../media/image1656.png"/><Relationship Id="rId5" Type="http://schemas.openxmlformats.org/officeDocument/2006/relationships/image" Target="../media/image1657.png"/><Relationship Id="rId6" Type="http://schemas.openxmlformats.org/officeDocument/2006/relationships/image" Target="../media/image1658.png"/><Relationship Id="rId7" Type="http://schemas.openxmlformats.org/officeDocument/2006/relationships/image" Target="../media/image1659.png"/><Relationship Id="rId8" Type="http://schemas.openxmlformats.org/officeDocument/2006/relationships/image" Target="../media/image1660.png"/><Relationship Id="rId9" Type="http://schemas.openxmlformats.org/officeDocument/2006/relationships/slideLayout" Target="../slideLayouts/slideLayout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661.png"/><Relationship Id="rId2" Type="http://schemas.openxmlformats.org/officeDocument/2006/relationships/image" Target="../media/image1662.png"/><Relationship Id="rId3" Type="http://schemas.openxmlformats.org/officeDocument/2006/relationships/image" Target="../media/image1663.png"/><Relationship Id="rId4" Type="http://schemas.openxmlformats.org/officeDocument/2006/relationships/image" Target="../media/image1664.png"/><Relationship Id="rId5" Type="http://schemas.openxmlformats.org/officeDocument/2006/relationships/image" Target="../media/image1665.png"/><Relationship Id="rId6" Type="http://schemas.openxmlformats.org/officeDocument/2006/relationships/image" Target="../media/image1666.png"/><Relationship Id="rId7" Type="http://schemas.openxmlformats.org/officeDocument/2006/relationships/image" Target="../media/image1667.png"/><Relationship Id="rId8" Type="http://schemas.openxmlformats.org/officeDocument/2006/relationships/slideLayout" Target="../slideLayouts/slideLayout5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668.png"/><Relationship Id="rId2" Type="http://schemas.openxmlformats.org/officeDocument/2006/relationships/image" Target="../media/image1669.png"/><Relationship Id="rId3" Type="http://schemas.openxmlformats.org/officeDocument/2006/relationships/image" Target="../media/image1670.png"/><Relationship Id="rId4" Type="http://schemas.openxmlformats.org/officeDocument/2006/relationships/image" Target="../media/image1671.png"/><Relationship Id="rId5" Type="http://schemas.openxmlformats.org/officeDocument/2006/relationships/slideLayout" Target="../slideLayouts/slideLayout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672.png"/><Relationship Id="rId2" Type="http://schemas.openxmlformats.org/officeDocument/2006/relationships/image" Target="../media/image1673.png"/><Relationship Id="rId3" Type="http://schemas.openxmlformats.org/officeDocument/2006/relationships/image" Target="../media/image1674.png"/><Relationship Id="rId4" Type="http://schemas.openxmlformats.org/officeDocument/2006/relationships/slideLayout" Target="../slideLayouts/slideLayout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675.png"/><Relationship Id="rId2" Type="http://schemas.openxmlformats.org/officeDocument/2006/relationships/image" Target="../media/image1676.png"/><Relationship Id="rId3" Type="http://schemas.openxmlformats.org/officeDocument/2006/relationships/image" Target="../media/image1677.png"/><Relationship Id="rId4" Type="http://schemas.openxmlformats.org/officeDocument/2006/relationships/image" Target="../media/image1678.png"/><Relationship Id="rId5" Type="http://schemas.openxmlformats.org/officeDocument/2006/relationships/image" Target="../media/image1679.png"/><Relationship Id="rId6" Type="http://schemas.openxmlformats.org/officeDocument/2006/relationships/image" Target="../media/image1680.png"/><Relationship Id="rId7" Type="http://schemas.openxmlformats.org/officeDocument/2006/relationships/image" Target="../media/image1681.png"/><Relationship Id="rId8" Type="http://schemas.openxmlformats.org/officeDocument/2006/relationships/image" Target="../media/image1682.png"/><Relationship Id="rId9" Type="http://schemas.openxmlformats.org/officeDocument/2006/relationships/image" Target="../media/image1683.png"/><Relationship Id="rId10" Type="http://schemas.openxmlformats.org/officeDocument/2006/relationships/image" Target="../media/image1684.png"/><Relationship Id="rId11" Type="http://schemas.openxmlformats.org/officeDocument/2006/relationships/image" Target="../media/image1685.png"/><Relationship Id="rId12" Type="http://schemas.openxmlformats.org/officeDocument/2006/relationships/image" Target="../media/image1686.png"/><Relationship Id="rId13" Type="http://schemas.openxmlformats.org/officeDocument/2006/relationships/image" Target="../media/image1687.png"/><Relationship Id="rId14" Type="http://schemas.openxmlformats.org/officeDocument/2006/relationships/image" Target="../media/image1688.png"/><Relationship Id="rId15" Type="http://schemas.openxmlformats.org/officeDocument/2006/relationships/image" Target="../media/image1689.png"/><Relationship Id="rId16" Type="http://schemas.openxmlformats.org/officeDocument/2006/relationships/image" Target="../media/image1690.png"/><Relationship Id="rId17" Type="http://schemas.openxmlformats.org/officeDocument/2006/relationships/image" Target="../media/image1691.png"/><Relationship Id="rId18" Type="http://schemas.openxmlformats.org/officeDocument/2006/relationships/image" Target="../media/image1692.png"/><Relationship Id="rId19" Type="http://schemas.openxmlformats.org/officeDocument/2006/relationships/image" Target="../media/image1693.png"/><Relationship Id="rId20" Type="http://schemas.openxmlformats.org/officeDocument/2006/relationships/image" Target="../media/image1694.png"/><Relationship Id="rId21" Type="http://schemas.openxmlformats.org/officeDocument/2006/relationships/image" Target="../media/image1695.png"/><Relationship Id="rId22" Type="http://schemas.openxmlformats.org/officeDocument/2006/relationships/image" Target="../media/image1696.png"/><Relationship Id="rId23" Type="http://schemas.openxmlformats.org/officeDocument/2006/relationships/image" Target="../media/image1697.png"/><Relationship Id="rId24" Type="http://schemas.openxmlformats.org/officeDocument/2006/relationships/image" Target="../media/image1698.png"/><Relationship Id="rId25" Type="http://schemas.openxmlformats.org/officeDocument/2006/relationships/image" Target="../media/image1699.png"/><Relationship Id="rId26" Type="http://schemas.openxmlformats.org/officeDocument/2006/relationships/slideLayout" Target="../slideLayouts/slideLayout5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700.png"/><Relationship Id="rId2" Type="http://schemas.openxmlformats.org/officeDocument/2006/relationships/image" Target="../media/image1701.png"/><Relationship Id="rId3" Type="http://schemas.openxmlformats.org/officeDocument/2006/relationships/image" Target="../media/image1702.png"/><Relationship Id="rId4" Type="http://schemas.openxmlformats.org/officeDocument/2006/relationships/image" Target="../media/image1703.png"/><Relationship Id="rId5" Type="http://schemas.openxmlformats.org/officeDocument/2006/relationships/image" Target="../media/image1704.png"/><Relationship Id="rId6" Type="http://schemas.openxmlformats.org/officeDocument/2006/relationships/image" Target="../media/image1705.png"/><Relationship Id="rId7" Type="http://schemas.openxmlformats.org/officeDocument/2006/relationships/image" Target="../media/image1706.png"/><Relationship Id="rId8" Type="http://schemas.openxmlformats.org/officeDocument/2006/relationships/image" Target="../media/image1707.png"/><Relationship Id="rId9" Type="http://schemas.openxmlformats.org/officeDocument/2006/relationships/image" Target="../media/image1708.png"/><Relationship Id="rId10" Type="http://schemas.openxmlformats.org/officeDocument/2006/relationships/image" Target="../media/image1709.png"/><Relationship Id="rId11" Type="http://schemas.openxmlformats.org/officeDocument/2006/relationships/image" Target="../media/image1710.png"/><Relationship Id="rId12" Type="http://schemas.openxmlformats.org/officeDocument/2006/relationships/image" Target="../media/image1711.png"/><Relationship Id="rId13" Type="http://schemas.openxmlformats.org/officeDocument/2006/relationships/image" Target="../media/image1712.png"/><Relationship Id="rId14" Type="http://schemas.openxmlformats.org/officeDocument/2006/relationships/image" Target="../media/image1713.png"/><Relationship Id="rId15" Type="http://schemas.openxmlformats.org/officeDocument/2006/relationships/image" Target="../media/image1714.png"/><Relationship Id="rId16" Type="http://schemas.openxmlformats.org/officeDocument/2006/relationships/image" Target="../media/image1715.png"/><Relationship Id="rId17" Type="http://schemas.openxmlformats.org/officeDocument/2006/relationships/image" Target="../media/image1716.png"/><Relationship Id="rId18" Type="http://schemas.openxmlformats.org/officeDocument/2006/relationships/image" Target="../media/image1717.png"/><Relationship Id="rId19" Type="http://schemas.openxmlformats.org/officeDocument/2006/relationships/image" Target="../media/image1718.png"/><Relationship Id="rId20" Type="http://schemas.openxmlformats.org/officeDocument/2006/relationships/image" Target="../media/image1719.png"/><Relationship Id="rId21" Type="http://schemas.openxmlformats.org/officeDocument/2006/relationships/image" Target="../media/image1720.png"/><Relationship Id="rId22" Type="http://schemas.openxmlformats.org/officeDocument/2006/relationships/image" Target="../media/image1721.png"/><Relationship Id="rId23" Type="http://schemas.openxmlformats.org/officeDocument/2006/relationships/image" Target="../media/image1722.png"/><Relationship Id="rId24" Type="http://schemas.openxmlformats.org/officeDocument/2006/relationships/image" Target="../media/image1723.png"/><Relationship Id="rId25" Type="http://schemas.openxmlformats.org/officeDocument/2006/relationships/image" Target="../media/image1724.png"/><Relationship Id="rId26" Type="http://schemas.openxmlformats.org/officeDocument/2006/relationships/image" Target="../media/image1725.png"/><Relationship Id="rId27" Type="http://schemas.openxmlformats.org/officeDocument/2006/relationships/image" Target="../media/image1726.png"/><Relationship Id="rId28" Type="http://schemas.openxmlformats.org/officeDocument/2006/relationships/slideLayout" Target="../slideLayouts/slideLayout5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727.png"/><Relationship Id="rId2" Type="http://schemas.openxmlformats.org/officeDocument/2006/relationships/image" Target="../media/image1728.png"/><Relationship Id="rId3" Type="http://schemas.openxmlformats.org/officeDocument/2006/relationships/image" Target="../media/image1729.png"/><Relationship Id="rId4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/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/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/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/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/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/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8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" name="CustomShape 25"/>
          <p:cNvSpPr/>
          <p:nvPr/>
        </p:nvSpPr>
        <p:spPr>
          <a:xfrm>
            <a:off x="1522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/>
          </a:p>
        </p:txBody>
      </p:sp>
      <p:pic>
        <p:nvPicPr>
          <p:cNvPr id="62" name="Picture 49" descr=""/>
          <p:cNvPicPr/>
          <p:nvPr/>
        </p:nvPicPr>
        <p:blipFill>
          <a:blip r:embed="rId1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Action words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79" name="CustomShape 4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0" name="Picture 69" descr="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 descr="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 descr=""/>
          <p:cNvPicPr/>
          <p:nvPr/>
        </p:nvPicPr>
        <p:blipFill>
          <a:blip r:embed="rId4"/>
          <a:stretch/>
        </p:blipFill>
        <p:spPr>
          <a:xfrm>
            <a:off x="7315200" y="5410080"/>
            <a:ext cx="1625040" cy="162504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/>
          </a:p>
        </p:txBody>
      </p:sp>
      <p:pic>
        <p:nvPicPr>
          <p:cNvPr id="84" name="Picture 74" descr=""/>
          <p:cNvPicPr/>
          <p:nvPr/>
        </p:nvPicPr>
        <p:blipFill>
          <a:blip r:embed="rId5"/>
          <a:stretch/>
        </p:blipFill>
        <p:spPr>
          <a:xfrm>
            <a:off x="5638680" y="2743200"/>
            <a:ext cx="1447200" cy="1447200"/>
          </a:xfrm>
          <a:prstGeom prst="rect">
            <a:avLst/>
          </a:prstGeom>
          <a:ln>
            <a:noFill/>
          </a:ln>
        </p:spPr>
      </p:pic>
      <p:pic>
        <p:nvPicPr>
          <p:cNvPr id="85" name="Picture 75" descr=""/>
          <p:cNvPicPr/>
          <p:nvPr/>
        </p:nvPicPr>
        <p:blipFill>
          <a:blip r:embed="rId6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6" name="Picture 76" descr=""/>
          <p:cNvPicPr/>
          <p:nvPr/>
        </p:nvPicPr>
        <p:blipFill>
          <a:blip r:embed="rId7"/>
          <a:stretch/>
        </p:blipFill>
        <p:spPr>
          <a:xfrm>
            <a:off x="7620120" y="1676520"/>
            <a:ext cx="1002960" cy="1002960"/>
          </a:xfrm>
          <a:prstGeom prst="rect">
            <a:avLst/>
          </a:prstGeom>
          <a:ln>
            <a:noFill/>
          </a:ln>
        </p:spPr>
      </p:pic>
      <p:pic>
        <p:nvPicPr>
          <p:cNvPr id="87" name="Picture 77" descr=""/>
          <p:cNvPicPr/>
          <p:nvPr/>
        </p:nvPicPr>
        <p:blipFill>
          <a:blip r:embed="rId8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 descr=""/>
          <p:cNvPicPr/>
          <p:nvPr/>
        </p:nvPicPr>
        <p:blipFill>
          <a:blip r:embed="rId9"/>
          <a:srcRect l="0" t="0" r="45507" b="0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 descr=""/>
          <p:cNvPicPr/>
          <p:nvPr/>
        </p:nvPicPr>
        <p:blipFill>
          <a:blip r:embed="rId10"/>
          <a:srcRect l="52070" t="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 descr=""/>
          <p:cNvPicPr/>
          <p:nvPr/>
        </p:nvPicPr>
        <p:blipFill>
          <a:blip r:embed="rId11"/>
          <a:srcRect l="0" t="0" r="0"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3" name="Picture 86" descr=""/>
          <p:cNvPicPr/>
          <p:nvPr/>
        </p:nvPicPr>
        <p:blipFill>
          <a:blip r:embed="rId12"/>
          <a:srcRect l="0" t="26054" r="13789" b="0"/>
          <a:stretch/>
        </p:blipFill>
        <p:spPr>
          <a:xfrm>
            <a:off x="2209680" y="312408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94" name="CustomShape 47"/>
          <p:cNvSpPr/>
          <p:nvPr/>
        </p:nvSpPr>
        <p:spPr>
          <a:xfrm>
            <a:off x="2895480" y="297180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/>
          </a:p>
        </p:txBody>
      </p:sp>
      <p:pic>
        <p:nvPicPr>
          <p:cNvPr id="96" name="Picture 88" descr=""/>
          <p:cNvPicPr/>
          <p:nvPr/>
        </p:nvPicPr>
        <p:blipFill>
          <a:blip r:embed="rId13"/>
          <a:srcRect l="44121" t="0" r="0" b="52324"/>
          <a:stretch/>
        </p:blipFill>
        <p:spPr>
          <a:xfrm>
            <a:off x="4114800" y="167652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97" name="CustomShape 49"/>
          <p:cNvSpPr/>
          <p:nvPr/>
        </p:nvSpPr>
        <p:spPr>
          <a:xfrm>
            <a:off x="4038480" y="2286000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8" name="Picture 90" descr=""/>
          <p:cNvPicPr/>
          <p:nvPr/>
        </p:nvPicPr>
        <p:blipFill>
          <a:blip r:embed="rId1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 descr=""/>
          <p:cNvPicPr/>
          <p:nvPr/>
        </p:nvPicPr>
        <p:blipFill>
          <a:blip r:embed="rId15"/>
          <a:srcRect l="60527" t="0" r="0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trike="noStrike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/>
          </a:p>
        </p:txBody>
      </p:sp>
      <p:pic>
        <p:nvPicPr>
          <p:cNvPr id="102" name="Picture 94" descr=""/>
          <p:cNvPicPr/>
          <p:nvPr/>
        </p:nvPicPr>
        <p:blipFill>
          <a:blip r:embed="rId16"/>
          <a:stretch/>
        </p:blipFill>
        <p:spPr>
          <a:xfrm>
            <a:off x="8229600" y="460512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103" name="Picture 95" descr=""/>
          <p:cNvPicPr/>
          <p:nvPr/>
        </p:nvPicPr>
        <p:blipFill>
          <a:blip r:embed="rId17"/>
          <a:stretch/>
        </p:blipFill>
        <p:spPr>
          <a:xfrm>
            <a:off x="7315200" y="44956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104" name="Picture 96" descr=""/>
          <p:cNvPicPr/>
          <p:nvPr/>
        </p:nvPicPr>
        <p:blipFill>
          <a:blip r:embed="rId18"/>
          <a:stretch/>
        </p:blipFill>
        <p:spPr>
          <a:xfrm>
            <a:off x="7810560" y="445788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105" name="Picture 97" descr=""/>
          <p:cNvPicPr/>
          <p:nvPr/>
        </p:nvPicPr>
        <p:blipFill>
          <a:blip r:embed="rId19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 descr=""/>
          <p:cNvPicPr/>
          <p:nvPr/>
        </p:nvPicPr>
        <p:blipFill>
          <a:blip r:embed="rId20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 descr=""/>
          <p:cNvPicPr/>
          <p:nvPr/>
        </p:nvPicPr>
        <p:blipFill>
          <a:blip r:embed="rId21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 descr=""/>
          <p:cNvPicPr/>
          <p:nvPr/>
        </p:nvPicPr>
        <p:blipFill>
          <a:blip r:embed="rId22"/>
          <a:srcRect l="0" t="0"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 descr=""/>
          <p:cNvPicPr/>
          <p:nvPr/>
        </p:nvPicPr>
        <p:blipFill>
          <a:blip r:embed="rId23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 descr=""/>
          <p:cNvPicPr/>
          <p:nvPr/>
        </p:nvPicPr>
        <p:blipFill>
          <a:blip r:embed="rId24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1" name="Picture 103" descr=""/>
          <p:cNvPicPr/>
          <p:nvPr/>
        </p:nvPicPr>
        <p:blipFill>
          <a:blip r:embed="rId25"/>
          <a:stretch/>
        </p:blipFill>
        <p:spPr>
          <a:xfrm>
            <a:off x="1059120" y="441216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112" name="Picture 104" descr=""/>
          <p:cNvPicPr/>
          <p:nvPr/>
        </p:nvPicPr>
        <p:blipFill>
          <a:blip r:embed="rId26"/>
          <a:stretch/>
        </p:blipFill>
        <p:spPr>
          <a:xfrm>
            <a:off x="685800" y="44956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113" name="Picture 105" descr=""/>
          <p:cNvPicPr/>
          <p:nvPr/>
        </p:nvPicPr>
        <p:blipFill>
          <a:blip r:embed="rId27"/>
          <a:stretch/>
        </p:blipFill>
        <p:spPr>
          <a:xfrm>
            <a:off x="225360" y="4584600"/>
            <a:ext cx="672480" cy="672480"/>
          </a:xfrm>
          <a:prstGeom prst="rect">
            <a:avLst/>
          </a:prstGeom>
          <a:ln>
            <a:noFill/>
          </a:ln>
        </p:spPr>
      </p:pic>
      <p:pic>
        <p:nvPicPr>
          <p:cNvPr id="114" name="Picture 106" descr=""/>
          <p:cNvPicPr/>
          <p:nvPr/>
        </p:nvPicPr>
        <p:blipFill>
          <a:blip r:embed="rId28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5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Top page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/>
          </a:p>
        </p:txBody>
      </p:sp>
      <p:sp>
        <p:nvSpPr>
          <p:cNvPr id="752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754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757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pic>
        <p:nvPicPr>
          <p:cNvPr id="760" name="Picture 73" descr="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 descr="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 descr="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 descr="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 descr="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 descr="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 descr="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 descr="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 descr="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 descr="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 descr=""/>
          <p:cNvPicPr/>
          <p:nvPr/>
        </p:nvPicPr>
        <p:blipFill>
          <a:blip r:embed="rId14"/>
          <a:srcRect l="0" t="13398" r="0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 descr="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 descr=""/>
          <p:cNvPicPr/>
          <p:nvPr/>
        </p:nvPicPr>
        <p:blipFill>
          <a:blip r:embed="rId16"/>
          <a:srcRect l="0" t="35625" r="16328" b="0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full English</a:t>
            </a:r>
            <a:endParaRPr/>
          </a:p>
        </p:txBody>
      </p:sp>
      <p:pic>
        <p:nvPicPr>
          <p:cNvPr id="775" name="Picture 105" descr=""/>
          <p:cNvPicPr/>
          <p:nvPr/>
        </p:nvPicPr>
        <p:blipFill>
          <a:blip r:embed="rId17"/>
          <a:srcRect l="0" t="35625" r="0" b="0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 descr=""/>
          <p:cNvPicPr/>
          <p:nvPr/>
        </p:nvPicPr>
        <p:blipFill>
          <a:blip r:embed="rId18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7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 descr=""/>
          <p:cNvPicPr/>
          <p:nvPr/>
        </p:nvPicPr>
        <p:blipFill>
          <a:blip r:embed="rId19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 descr=""/>
          <p:cNvPicPr/>
          <p:nvPr/>
        </p:nvPicPr>
        <p:blipFill>
          <a:blip r:embed="rId20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78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breakfast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 descr="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 descr="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 descr="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 descr="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 descr="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 descr="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 descr="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 descr="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 descr="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 descr="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 descr="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 descr="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 descr="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 descr="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 descr="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 descr="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 descr="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 descr="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 descr="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8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fruit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89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 descr=""/>
          <p:cNvPicPr/>
          <p:nvPr/>
        </p:nvPicPr>
        <p:blipFill>
          <a:blip r:embed="rId4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 descr=""/>
          <p:cNvPicPr/>
          <p:nvPr/>
        </p:nvPicPr>
        <p:blipFill>
          <a:blip r:embed="rId5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 descr=""/>
          <p:cNvPicPr/>
          <p:nvPr/>
        </p:nvPicPr>
        <p:blipFill>
          <a:blip r:embed="rId6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 descr=""/>
          <p:cNvPicPr/>
          <p:nvPr/>
        </p:nvPicPr>
        <p:blipFill>
          <a:blip r:embed="rId7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 descr=""/>
          <p:cNvPicPr/>
          <p:nvPr/>
        </p:nvPicPr>
        <p:blipFill>
          <a:blip r:embed="rId8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 descr=""/>
          <p:cNvPicPr/>
          <p:nvPr/>
        </p:nvPicPr>
        <p:blipFill>
          <a:blip r:embed="rId9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 descr=""/>
          <p:cNvPicPr/>
          <p:nvPr/>
        </p:nvPicPr>
        <p:blipFill>
          <a:blip r:embed="rId10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 descr=""/>
          <p:cNvPicPr/>
          <p:nvPr/>
        </p:nvPicPr>
        <p:blipFill>
          <a:blip r:embed="rId11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 descr=""/>
          <p:cNvPicPr/>
          <p:nvPr/>
        </p:nvPicPr>
        <p:blipFill>
          <a:blip r:embed="rId12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 descr=""/>
          <p:cNvPicPr/>
          <p:nvPr/>
        </p:nvPicPr>
        <p:blipFill>
          <a:blip r:embed="rId13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 descr=""/>
          <p:cNvPicPr/>
          <p:nvPr/>
        </p:nvPicPr>
        <p:blipFill>
          <a:blip r:embed="rId14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 descr=""/>
          <p:cNvPicPr/>
          <p:nvPr/>
        </p:nvPicPr>
        <p:blipFill>
          <a:blip r:embed="rId15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 descr=""/>
          <p:cNvPicPr/>
          <p:nvPr/>
        </p:nvPicPr>
        <p:blipFill>
          <a:blip r:embed="rId16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 descr=""/>
          <p:cNvPicPr/>
          <p:nvPr/>
        </p:nvPicPr>
        <p:blipFill>
          <a:blip r:embed="rId17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 descr=""/>
          <p:cNvPicPr/>
          <p:nvPr/>
        </p:nvPicPr>
        <p:blipFill>
          <a:blip r:embed="rId18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 descr=""/>
          <p:cNvPicPr/>
          <p:nvPr/>
        </p:nvPicPr>
        <p:blipFill>
          <a:blip r:embed="rId19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 descr=""/>
          <p:cNvPicPr/>
          <p:nvPr/>
        </p:nvPicPr>
        <p:blipFill>
          <a:blip r:embed="rId20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 descr=""/>
          <p:cNvPicPr/>
          <p:nvPr/>
        </p:nvPicPr>
        <p:blipFill>
          <a:blip r:embed="rId21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923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vegetables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48" name="CustomShape 25"/>
          <p:cNvSpPr/>
          <p:nvPr/>
        </p:nvSpPr>
        <p:spPr>
          <a:xfrm>
            <a:off x="7238880" y="1503720"/>
            <a:ext cx="1599480" cy="158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ffffff"/>
                </a:solidFill>
                <a:latin typeface="Monotype Corsiva"/>
                <a:ea typeface="DejaVu Sans"/>
              </a:rPr>
              <a:t>Cok</a:t>
            </a:r>
            <a:r>
              <a:rPr b="1" lang="en-US" sz="4400" strike="noStrike">
                <a:solidFill>
                  <a:srgbClr val="ffffff"/>
                </a:solidFill>
                <a:latin typeface="Brush Script MT Italic"/>
                <a:ea typeface="DejaVu Sans"/>
              </a:rPr>
              <a:t>e</a:t>
            </a:r>
            <a:endParaRPr/>
          </a:p>
        </p:txBody>
      </p:sp>
      <p:sp>
        <p:nvSpPr>
          <p:cNvPr id="949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5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95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952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6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0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961" name="Picture 46" descr=""/>
          <p:cNvPicPr/>
          <p:nvPr/>
        </p:nvPicPr>
        <p:blipFill>
          <a:blip r:embed="rId4"/>
          <a:stretch/>
        </p:blipFill>
        <p:spPr>
          <a:xfrm>
            <a:off x="4176360" y="173808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 descr=""/>
          <p:cNvPicPr/>
          <p:nvPr/>
        </p:nvPicPr>
        <p:blipFill>
          <a:blip r:embed="rId5"/>
          <a:stretch/>
        </p:blipFill>
        <p:spPr>
          <a:xfrm>
            <a:off x="5867280" y="184140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 descr=""/>
          <p:cNvPicPr/>
          <p:nvPr/>
        </p:nvPicPr>
        <p:blipFill>
          <a:blip r:embed="rId6"/>
          <a:srcRect l="0" t="0" r="47539" b="0"/>
          <a:stretch/>
        </p:blipFill>
        <p:spPr>
          <a:xfrm>
            <a:off x="2514600" y="16084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964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Fizzy drinks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87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988" name="CustomShape 2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98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3" name="CustomShape 26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5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6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 descr="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4" name="CustomShape 36"/>
          <p:cNvSpPr/>
          <p:nvPr/>
        </p:nvSpPr>
        <p:spPr>
          <a:xfrm>
            <a:off x="4271040" y="5845320"/>
            <a:ext cx="578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000000"/>
                </a:solidFill>
                <a:latin typeface="Comic Sans MS"/>
                <a:ea typeface="DejaVu Sans"/>
              </a:rPr>
              <a:t>&amp;</a:t>
            </a:r>
            <a:endParaRPr/>
          </a:p>
        </p:txBody>
      </p:sp>
      <p:sp>
        <p:nvSpPr>
          <p:cNvPr id="1005" name="CustomShape 37"/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/>
          </a:p>
        </p:txBody>
      </p:sp>
      <p:sp>
        <p:nvSpPr>
          <p:cNvPr id="1007" name="CustomShape 39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/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/>
          </a:p>
        </p:txBody>
      </p:sp>
      <p:sp>
        <p:nvSpPr>
          <p:cNvPr id="1011" name="CustomShape 43"/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/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 descr=""/>
          <p:cNvPicPr/>
          <p:nvPr/>
        </p:nvPicPr>
        <p:blipFill>
          <a:blip r:embed="rId5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 descr=""/>
          <p:cNvPicPr/>
          <p:nvPr/>
        </p:nvPicPr>
        <p:blipFill>
          <a:blip r:embed="rId6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 descr=""/>
          <p:cNvPicPr/>
          <p:nvPr/>
        </p:nvPicPr>
        <p:blipFill>
          <a:blip r:embed="rId7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 descr=""/>
          <p:cNvPicPr/>
          <p:nvPr/>
        </p:nvPicPr>
        <p:blipFill>
          <a:blip r:embed="rId8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 descr=""/>
          <p:cNvPicPr/>
          <p:nvPr/>
        </p:nvPicPr>
        <p:blipFill>
          <a:blip r:embed="rId9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 descr=""/>
          <p:cNvPicPr/>
          <p:nvPr/>
        </p:nvPicPr>
        <p:blipFill>
          <a:blip r:embed="rId10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 descr=""/>
          <p:cNvPicPr/>
          <p:nvPr/>
        </p:nvPicPr>
        <p:blipFill>
          <a:blip r:embed="rId11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 descr=""/>
          <p:cNvPicPr/>
          <p:nvPr/>
        </p:nvPicPr>
        <p:blipFill>
          <a:blip r:embed="rId12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 descr=""/>
          <p:cNvPicPr/>
          <p:nvPr/>
        </p:nvPicPr>
        <p:blipFill>
          <a:blip r:embed="rId13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 descr=""/>
          <p:cNvPicPr/>
          <p:nvPr/>
        </p:nvPicPr>
        <p:blipFill>
          <a:blip r:embed="rId14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 descr=""/>
          <p:cNvPicPr/>
          <p:nvPr/>
        </p:nvPicPr>
        <p:blipFill>
          <a:blip r:embed="rId15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 descr=""/>
          <p:cNvPicPr/>
          <p:nvPr/>
        </p:nvPicPr>
        <p:blipFill>
          <a:blip r:embed="rId16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 descr=""/>
          <p:cNvPicPr/>
          <p:nvPr/>
        </p:nvPicPr>
        <p:blipFill>
          <a:blip r:embed="rId17"/>
          <a:srcRect l="0" t="0" r="47539" b="0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 descr=""/>
          <p:cNvPicPr/>
          <p:nvPr/>
        </p:nvPicPr>
        <p:blipFill>
          <a:blip r:embed="rId18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 descr=""/>
          <p:cNvPicPr/>
          <p:nvPr/>
        </p:nvPicPr>
        <p:blipFill>
          <a:blip r:embed="rId19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1034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drinks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2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06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7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9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3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 descr="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 descr="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 descr="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 descr="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 descr="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 descr="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 descr="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 descr="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 descr="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 descr="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 descr=""/>
          <p:cNvPicPr/>
          <p:nvPr/>
        </p:nvPicPr>
        <p:blipFill>
          <a:blip r:embed="rId14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 descr=""/>
          <p:cNvPicPr/>
          <p:nvPr/>
        </p:nvPicPr>
        <p:blipFill>
          <a:blip r:embed="rId15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 descr=""/>
          <p:cNvPicPr/>
          <p:nvPr/>
        </p:nvPicPr>
        <p:blipFill>
          <a:blip r:embed="rId16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 descr=""/>
          <p:cNvPicPr/>
          <p:nvPr/>
        </p:nvPicPr>
        <p:blipFill>
          <a:blip r:embed="rId17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 descr=""/>
          <p:cNvPicPr/>
          <p:nvPr/>
        </p:nvPicPr>
        <p:blipFill>
          <a:blip r:embed="rId18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1100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flavour</a:t>
            </a: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2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27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128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12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7" name="CustomShape 34"/>
          <p:cNvSpPr/>
          <p:nvPr/>
        </p:nvSpPr>
        <p:spPr>
          <a:xfrm>
            <a:off x="15228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38" name="Picture 46" descr=""/>
          <p:cNvPicPr/>
          <p:nvPr/>
        </p:nvPicPr>
        <p:blipFill>
          <a:blip r:embed="rId4"/>
          <a:stretch/>
        </p:blipFill>
        <p:spPr>
          <a:xfrm>
            <a:off x="4202640" y="1707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 descr=""/>
          <p:cNvPicPr/>
          <p:nvPr/>
        </p:nvPicPr>
        <p:blipFill>
          <a:blip r:embed="rId5"/>
          <a:stretch/>
        </p:blipFill>
        <p:spPr>
          <a:xfrm>
            <a:off x="7792200" y="182880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 descr=""/>
          <p:cNvPicPr/>
          <p:nvPr/>
        </p:nvPicPr>
        <p:blipFill>
          <a:blip r:embed="rId6"/>
          <a:stretch/>
        </p:blipFill>
        <p:spPr>
          <a:xfrm>
            <a:off x="6068880" y="190512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 descr=""/>
          <p:cNvPicPr/>
          <p:nvPr/>
        </p:nvPicPr>
        <p:blipFill>
          <a:blip r:embed="rId7"/>
          <a:stretch/>
        </p:blipFill>
        <p:spPr>
          <a:xfrm>
            <a:off x="2362320" y="180288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114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milkshake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69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17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17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6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1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 descr="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 descr="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 descr="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 descr="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 descr="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 descr="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 descr="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 descr="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 descr="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 descr="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 descr="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119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Fast food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6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2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3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6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0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 descr="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 descr="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 descr="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 descr="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 descr="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 descr="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 descr="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 descr="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 descr="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 descr="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 descr="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 descr="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 descr="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 descr="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 descr="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 descr="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1266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lunch</a:t>
            </a:r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3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294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95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99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6" name="CustomShape 37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 descr="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 descr="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 descr="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 descr="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 descr="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 descr="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 descr="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 descr=""/>
          <p:cNvPicPr/>
          <p:nvPr/>
        </p:nvPicPr>
        <p:blipFill>
          <a:blip r:embed="rId11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 descr=""/>
          <p:cNvPicPr/>
          <p:nvPr/>
        </p:nvPicPr>
        <p:blipFill>
          <a:blip r:embed="rId12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 descr=""/>
          <p:cNvPicPr/>
          <p:nvPr/>
        </p:nvPicPr>
        <p:blipFill>
          <a:blip r:embed="rId13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 descr=""/>
          <p:cNvPicPr/>
          <p:nvPr/>
        </p:nvPicPr>
        <p:blipFill>
          <a:blip r:embed="rId14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 descr=""/>
          <p:cNvPicPr/>
          <p:nvPr/>
        </p:nvPicPr>
        <p:blipFill>
          <a:blip r:embed="rId15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 descr=""/>
          <p:cNvPicPr/>
          <p:nvPr/>
        </p:nvPicPr>
        <p:blipFill>
          <a:blip r:embed="rId16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 descr=""/>
          <p:cNvPicPr/>
          <p:nvPr/>
        </p:nvPicPr>
        <p:blipFill>
          <a:blip r:embed="rId17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 descr=""/>
          <p:cNvPicPr/>
          <p:nvPr/>
        </p:nvPicPr>
        <p:blipFill>
          <a:blip r:embed="rId18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1330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meat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13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/>
          </a:p>
        </p:txBody>
      </p:sp>
      <p:sp>
        <p:nvSpPr>
          <p:cNvPr id="14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55" name="CustomShape 4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6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8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200" strike="noStrike">
                <a:solidFill>
                  <a:srgbClr val="000000"/>
                </a:solidFill>
                <a:latin typeface="Comic Sans MS"/>
                <a:ea typeface="DejaVu Sans"/>
              </a:rPr>
              <a:t>&amp;</a:t>
            </a:r>
            <a:endParaRPr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/>
          </a:p>
        </p:txBody>
      </p:sp>
      <p:pic>
        <p:nvPicPr>
          <p:cNvPr id="161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" name="CustomShape 45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/>
          </a:p>
        </p:txBody>
      </p:sp>
      <p:sp>
        <p:nvSpPr>
          <p:cNvPr id="166" name="CustomShape 4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/>
          </a:p>
        </p:txBody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/>
          </a:p>
        </p:txBody>
      </p:sp>
      <p:pic>
        <p:nvPicPr>
          <p:cNvPr id="168" name="Picture 97" descr=""/>
          <p:cNvPicPr/>
          <p:nvPr/>
        </p:nvPicPr>
        <p:blipFill>
          <a:blip r:embed="rId4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 descr=""/>
          <p:cNvPicPr/>
          <p:nvPr/>
        </p:nvPicPr>
        <p:blipFill>
          <a:blip r:embed="rId5"/>
          <a:srcRect l="0" t="34023" r="49609" b="0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 descr=""/>
          <p:cNvPicPr/>
          <p:nvPr/>
        </p:nvPicPr>
        <p:blipFill>
          <a:blip r:embed="rId6"/>
          <a:srcRect l="0" t="48398" r="0" b="0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 descr=""/>
          <p:cNvPicPr/>
          <p:nvPr/>
        </p:nvPicPr>
        <p:blipFill>
          <a:blip r:embed="rId7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 descr=""/>
          <p:cNvPicPr/>
          <p:nvPr/>
        </p:nvPicPr>
        <p:blipFill>
          <a:blip r:embed="rId8"/>
          <a:srcRect l="0" t="0" r="0"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 descr=""/>
          <p:cNvPicPr/>
          <p:nvPr/>
        </p:nvPicPr>
        <p:blipFill>
          <a:blip r:embed="rId9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 descr=""/>
          <p:cNvPicPr/>
          <p:nvPr/>
        </p:nvPicPr>
        <p:blipFill>
          <a:blip r:embed="rId10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 descr=""/>
          <p:cNvPicPr/>
          <p:nvPr/>
        </p:nvPicPr>
        <p:blipFill>
          <a:blip r:embed="rId11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 descr="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sp>
        <p:nvSpPr>
          <p:cNvPr id="177" name="CustomShape 50"/>
          <p:cNvSpPr/>
          <p:nvPr/>
        </p:nvSpPr>
        <p:spPr>
          <a:xfrm>
            <a:off x="5943600" y="1965240"/>
            <a:ext cx="837360" cy="58356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1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" name="Line 51"/>
          <p:cNvSpPr/>
          <p:nvPr/>
        </p:nvSpPr>
        <p:spPr>
          <a:xfrm>
            <a:off x="5851440" y="2057400"/>
            <a:ext cx="1006560" cy="4161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pic>
        <p:nvPicPr>
          <p:cNvPr id="179" name="Picture 108" descr="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 descr=""/>
          <p:cNvPicPr/>
          <p:nvPr/>
        </p:nvPicPr>
        <p:blipFill>
          <a:blip r:embed="rId14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 descr=""/>
          <p:cNvPicPr/>
          <p:nvPr/>
        </p:nvPicPr>
        <p:blipFill>
          <a:blip r:embed="rId15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 descr=""/>
          <p:cNvPicPr/>
          <p:nvPr/>
        </p:nvPicPr>
        <p:blipFill>
          <a:blip r:embed="rId16"/>
          <a:srcRect l="0" t="0" r="45507" b="0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 descr=""/>
          <p:cNvPicPr/>
          <p:nvPr/>
        </p:nvPicPr>
        <p:blipFill>
          <a:blip r:embed="rId17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 descr=""/>
          <p:cNvPicPr/>
          <p:nvPr/>
        </p:nvPicPr>
        <p:blipFill>
          <a:blip r:embed="rId18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 descr=""/>
          <p:cNvPicPr/>
          <p:nvPr/>
        </p:nvPicPr>
        <p:blipFill>
          <a:blip r:embed="rId19"/>
          <a:srcRect l="0" t="20273" r="49492" b="0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1" name="Picture 124" descr=""/>
          <p:cNvPicPr/>
          <p:nvPr/>
        </p:nvPicPr>
        <p:blipFill>
          <a:blip r:embed="rId20"/>
          <a:stretch/>
        </p:blipFill>
        <p:spPr>
          <a:xfrm>
            <a:off x="7696080" y="44578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92" name="CustomShape 57"/>
          <p:cNvSpPr/>
          <p:nvPr/>
        </p:nvSpPr>
        <p:spPr>
          <a:xfrm rot="5400000">
            <a:off x="7733160" y="4702680"/>
            <a:ext cx="385920" cy="72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5" name="CustomShape 60"/>
          <p:cNvSpPr/>
          <p:nvPr/>
        </p:nvSpPr>
        <p:spPr>
          <a:xfrm rot="5400000">
            <a:off x="8114040" y="4688280"/>
            <a:ext cx="385920" cy="72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headEnd len="med" type="arrow" w="med"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96" name="Picture 132" descr="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 descr=""/>
          <p:cNvPicPr/>
          <p:nvPr/>
        </p:nvPicPr>
        <p:blipFill>
          <a:blip r:embed="rId22"/>
          <a:srcRect l="0" t="34023" r="49609" b="0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 descr=""/>
          <p:cNvPicPr/>
          <p:nvPr/>
        </p:nvPicPr>
        <p:blipFill>
          <a:blip r:embed="rId23"/>
          <a:srcRect l="0" t="34023" r="49609" b="0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sp>
        <p:nvSpPr>
          <p:cNvPr id="200" name="CustomShape 62"/>
          <p:cNvSpPr/>
          <p:nvPr/>
        </p:nvSpPr>
        <p:spPr>
          <a:xfrm>
            <a:off x="7716960" y="586440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1" name="Picture 138" descr=""/>
          <p:cNvPicPr/>
          <p:nvPr/>
        </p:nvPicPr>
        <p:blipFill>
          <a:blip r:embed="rId24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 descr=""/>
          <p:cNvPicPr/>
          <p:nvPr/>
        </p:nvPicPr>
        <p:blipFill>
          <a:blip r:embed="rId25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03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chatting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57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358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35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0" name="CustomShape 37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 descr="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 descr="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 descr="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 descr="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 descr="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 descr="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 descr="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 descr="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 descr="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 descr="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 descr="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 descr="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 descr="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 descr="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 descr="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39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meal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0" name="CustomShape 25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2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423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24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28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0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 descr="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3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34" name="Picture 115" descr="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 descr="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 descr="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 descr="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 descr=""/>
          <p:cNvPicPr/>
          <p:nvPr/>
        </p:nvPicPr>
        <p:blipFill>
          <a:blip r:embed="rId9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 descr=""/>
          <p:cNvPicPr/>
          <p:nvPr/>
        </p:nvPicPr>
        <p:blipFill>
          <a:blip r:embed="rId10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1441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potato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1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79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 descr="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 descr="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 descr="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 descr="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 descr="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 descr="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 descr="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 descr="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 descr="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 descr="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 descr=""/>
          <p:cNvPicPr/>
          <p:nvPr/>
        </p:nvPicPr>
        <p:blipFill>
          <a:blip r:embed="rId14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1496" name="CustomShape 4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pint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2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/>
          </a:p>
        </p:txBody>
      </p:sp>
      <p:sp>
        <p:nvSpPr>
          <p:cNvPr id="1533" name="CustomShape 34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/>
          </a:p>
        </p:txBody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/>
          </a:p>
        </p:txBody>
      </p:sp>
      <p:pic>
        <p:nvPicPr>
          <p:cNvPr id="1539" name="Picture 63" descr=""/>
          <p:cNvPicPr/>
          <p:nvPr/>
        </p:nvPicPr>
        <p:blipFill>
          <a:blip r:embed="rId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 descr=""/>
          <p:cNvPicPr/>
          <p:nvPr/>
        </p:nvPicPr>
        <p:blipFill>
          <a:blip r:embed="rId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543" name="Picture 76" descr=""/>
          <p:cNvPicPr/>
          <p:nvPr/>
        </p:nvPicPr>
        <p:blipFill>
          <a:blip r:embed="rId6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pic>
        <p:nvPicPr>
          <p:cNvPr id="1546" name="Picture 90" descr="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 descr=""/>
          <p:cNvPicPr/>
          <p:nvPr/>
        </p:nvPicPr>
        <p:blipFill>
          <a:blip r:embed="rId8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 descr=""/>
          <p:cNvPicPr/>
          <p:nvPr/>
        </p:nvPicPr>
        <p:blipFill>
          <a:blip r:embed="rId9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 descr=""/>
          <p:cNvPicPr/>
          <p:nvPr/>
        </p:nvPicPr>
        <p:blipFill>
          <a:blip r:embed="rId10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 descr=""/>
          <p:cNvPicPr/>
          <p:nvPr/>
        </p:nvPicPr>
        <p:blipFill>
          <a:blip r:embed="rId11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 descr="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 descr="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 descr="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 descr="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 descr=""/>
          <p:cNvPicPr/>
          <p:nvPr/>
        </p:nvPicPr>
        <p:blipFill>
          <a:blip r:embed="rId16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 descr="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pic>
        <p:nvPicPr>
          <p:cNvPr id="1558" name="Picture 107" descr="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/>
          </a:p>
        </p:txBody>
      </p:sp>
      <p:pic>
        <p:nvPicPr>
          <p:cNvPr id="1561" name="Picture 113" descr="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 descr="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563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snack</a:t>
            </a: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89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590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9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94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5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pic>
        <p:nvPicPr>
          <p:cNvPr id="1607" name="Picture 71" descr="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 descr="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 descr="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 descr="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 descr="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 descr="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 descr="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 descr="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/>
          </a:p>
        </p:txBody>
      </p:sp>
      <p:pic>
        <p:nvPicPr>
          <p:cNvPr id="1616" name="Picture 114" descr="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 descr="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 descr="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 descr="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1620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sauces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647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648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64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652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/>
          </a:p>
        </p:txBody>
      </p:sp>
      <p:sp>
        <p:nvSpPr>
          <p:cNvPr id="1658" name="CustomShape 35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/>
          </a:p>
        </p:txBody>
      </p:sp>
      <p:pic>
        <p:nvPicPr>
          <p:cNvPr id="1664" name="Picture 71" descr="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 descr="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 descr="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 descr="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 descr="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 descr="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 descr="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/>
          </a:p>
        </p:txBody>
      </p:sp>
      <p:pic>
        <p:nvPicPr>
          <p:cNvPr id="1672" name="Picture 95" descr="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/>
          </a:p>
        </p:txBody>
      </p:sp>
      <p:pic>
        <p:nvPicPr>
          <p:cNvPr id="1675" name="Picture 98" descr="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 descr="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 descr="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/>
          </a:p>
        </p:txBody>
      </p:sp>
      <p:sp>
        <p:nvSpPr>
          <p:cNvPr id="167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salad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/>
          </a:p>
        </p:txBody>
      </p:sp>
      <p:sp>
        <p:nvSpPr>
          <p:cNvPr id="1703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704" name="CustomShape 2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705" name="CustomShape 2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706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709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0" name="CustomShape 2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1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2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/>
          </a:p>
        </p:txBody>
      </p:sp>
      <p:pic>
        <p:nvPicPr>
          <p:cNvPr id="1716" name="Picture 44" descr=""/>
          <p:cNvPicPr/>
          <p:nvPr/>
        </p:nvPicPr>
        <p:blipFill>
          <a:blip r:embed="rId4"/>
          <a:stretch/>
        </p:blipFill>
        <p:spPr>
          <a:xfrm>
            <a:off x="2054160" y="18493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717" name="Picture 47" descr=""/>
          <p:cNvPicPr/>
          <p:nvPr/>
        </p:nvPicPr>
        <p:blipFill>
          <a:blip r:embed="rId5"/>
          <a:stretch/>
        </p:blipFill>
        <p:spPr>
          <a:xfrm>
            <a:off x="2643120" y="177300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/>
          </a:p>
        </p:txBody>
      </p:sp>
      <p:pic>
        <p:nvPicPr>
          <p:cNvPr id="1719" name="Picture 60" descr="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 descr="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pic>
        <p:nvPicPr>
          <p:cNvPr id="1721" name="Picture 65" descr=""/>
          <p:cNvPicPr/>
          <p:nvPr/>
        </p:nvPicPr>
        <p:blipFill>
          <a:blip r:embed="rId8"/>
          <a:stretch/>
        </p:blipFill>
        <p:spPr>
          <a:xfrm>
            <a:off x="5715000" y="1759320"/>
            <a:ext cx="1294560" cy="850320"/>
          </a:xfrm>
          <a:prstGeom prst="rect">
            <a:avLst/>
          </a:prstGeom>
          <a:ln>
            <a:noFill/>
          </a:ln>
        </p:spPr>
      </p:pic>
      <p:sp>
        <p:nvSpPr>
          <p:cNvPr id="1722" name="CustomShape 35"/>
          <p:cNvSpPr/>
          <p:nvPr/>
        </p:nvSpPr>
        <p:spPr>
          <a:xfrm>
            <a:off x="6095880" y="1865160"/>
            <a:ext cx="525600" cy="343800"/>
          </a:xfrm>
          <a:prstGeom prst="flowChartManualOperation">
            <a:avLst/>
          </a:prstGeom>
          <a:solidFill>
            <a:srgbClr val="ffffff"/>
          </a:solidFill>
          <a:ln w="5724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3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alcohol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747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74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74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752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7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pic>
        <p:nvPicPr>
          <p:cNvPr id="1759" name="Picture 46" descr="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 descr="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 descr="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 descr="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 descr="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 descr="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 descr="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 descr="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 descr="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 descr="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/>
          </a:p>
        </p:txBody>
      </p:sp>
      <p:sp>
        <p:nvSpPr>
          <p:cNvPr id="1776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juice</a:t>
            </a:r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/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80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804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/>
          </a:p>
        </p:txBody>
      </p:sp>
      <p:pic>
        <p:nvPicPr>
          <p:cNvPr id="1819" name="Picture 65" descr=""/>
          <p:cNvPicPr/>
          <p:nvPr/>
        </p:nvPicPr>
        <p:blipFill>
          <a:blip r:embed="rId4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 descr=""/>
          <p:cNvPicPr/>
          <p:nvPr/>
        </p:nvPicPr>
        <p:blipFill>
          <a:blip r:embed="rId5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 descr=""/>
          <p:cNvPicPr/>
          <p:nvPr/>
        </p:nvPicPr>
        <p:blipFill>
          <a:blip r:embed="rId6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 descr=""/>
          <p:cNvPicPr/>
          <p:nvPr/>
        </p:nvPicPr>
        <p:blipFill>
          <a:blip r:embed="rId7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 descr=""/>
          <p:cNvPicPr/>
          <p:nvPr/>
        </p:nvPicPr>
        <p:blipFill>
          <a:blip r:embed="rId8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 descr=""/>
          <p:cNvPicPr/>
          <p:nvPr/>
        </p:nvPicPr>
        <p:blipFill>
          <a:blip r:embed="rId9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 descr=""/>
          <p:cNvPicPr/>
          <p:nvPr/>
        </p:nvPicPr>
        <p:blipFill>
          <a:blip r:embed="rId10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 descr=""/>
          <p:cNvPicPr/>
          <p:nvPr/>
        </p:nvPicPr>
        <p:blipFill>
          <a:blip r:embed="rId11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 descr=""/>
          <p:cNvPicPr/>
          <p:nvPr/>
        </p:nvPicPr>
        <p:blipFill>
          <a:blip r:embed="rId12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 descr=""/>
          <p:cNvPicPr/>
          <p:nvPr/>
        </p:nvPicPr>
        <p:blipFill>
          <a:blip r:embed="rId13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 descr=""/>
          <p:cNvPicPr/>
          <p:nvPr/>
        </p:nvPicPr>
        <p:blipFill>
          <a:blip r:embed="rId14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 descr=""/>
          <p:cNvPicPr/>
          <p:nvPr/>
        </p:nvPicPr>
        <p:blipFill>
          <a:blip r:embed="rId15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 descr=""/>
          <p:cNvPicPr/>
          <p:nvPr/>
        </p:nvPicPr>
        <p:blipFill>
          <a:blip r:embed="rId16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859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86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864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6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/>
          </a:p>
        </p:txBody>
      </p:sp>
      <p:sp>
        <p:nvSpPr>
          <p:cNvPr id="1873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/>
          </a:p>
        </p:txBody>
      </p:sp>
      <p:pic>
        <p:nvPicPr>
          <p:cNvPr id="1885" name="Picture 96" descr="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 descr="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 descr="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 descr="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 descr="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 descr="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 descr="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 descr="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 descr="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 descr="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 descr="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 descr="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 descr="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 descr="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 descr="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 descr="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 descr="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 descr="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It’s grose</a:t>
            </a:r>
            <a:endParaRPr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2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232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/>
          </a:p>
        </p:txBody>
      </p:sp>
      <p:sp>
        <p:nvSpPr>
          <p:cNvPr id="238" name="CustomShape 32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246" name="Picture 76" descr="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 descr="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 descr="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 descr="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 descr="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 descr="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 descr="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 descr="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 descr="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 descr="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 descr=""/>
          <p:cNvPicPr/>
          <p:nvPr/>
        </p:nvPicPr>
        <p:blipFill>
          <a:blip r:embed="rId14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 descr=""/>
          <p:cNvPicPr/>
          <p:nvPr/>
        </p:nvPicPr>
        <p:blipFill>
          <a:blip r:embed="rId15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 descr=""/>
          <p:cNvPicPr/>
          <p:nvPr/>
        </p:nvPicPr>
        <p:blipFill>
          <a:blip r:embed="rId16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 descr=""/>
          <p:cNvPicPr/>
          <p:nvPr/>
        </p:nvPicPr>
        <p:blipFill>
          <a:blip r:embed="rId17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 descr=""/>
          <p:cNvPicPr/>
          <p:nvPr/>
        </p:nvPicPr>
        <p:blipFill>
          <a:blip r:embed="rId18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 descr=""/>
          <p:cNvPicPr/>
          <p:nvPr/>
        </p:nvPicPr>
        <p:blipFill>
          <a:blip r:embed="rId19"/>
          <a:srcRect l="0" t="0" r="42148" b="0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/>
          </a:p>
        </p:txBody>
      </p:sp>
      <p:pic>
        <p:nvPicPr>
          <p:cNvPr id="264" name="Picture 139" descr=""/>
          <p:cNvPicPr/>
          <p:nvPr/>
        </p:nvPicPr>
        <p:blipFill>
          <a:blip r:embed="rId20"/>
          <a:srcRect l="0" t="13125" r="25703" b="0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" name="CustomShape 43"/>
          <p:cNvSpPr/>
          <p:nvPr/>
        </p:nvSpPr>
        <p:spPr>
          <a:xfrm>
            <a:off x="9753480" y="2959200"/>
            <a:ext cx="75600" cy="45000"/>
          </a:xfrm>
          <a:prstGeom prst="snip2DiagRect">
            <a:avLst>
              <a:gd name="adj1" fmla="val 0"/>
              <a:gd name="adj2" fmla="val 16667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/>
          </a:p>
        </p:txBody>
      </p:sp>
      <p:pic>
        <p:nvPicPr>
          <p:cNvPr id="270" name="Picture 96" descr=""/>
          <p:cNvPicPr/>
          <p:nvPr/>
        </p:nvPicPr>
        <p:blipFill>
          <a:blip r:embed="rId21"/>
          <a:srcRect l="0" t="20273" r="49492" b="0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 descr="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 descr="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/>
          </a:p>
        </p:txBody>
      </p:sp>
      <p:pic>
        <p:nvPicPr>
          <p:cNvPr id="277" name="Picture 102" descr=""/>
          <p:cNvPicPr/>
          <p:nvPr/>
        </p:nvPicPr>
        <p:blipFill>
          <a:blip r:embed="rId24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 descr=""/>
          <p:cNvPicPr/>
          <p:nvPr/>
        </p:nvPicPr>
        <p:blipFill>
          <a:blip r:embed="rId25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79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Foodchat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/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/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/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1934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/>
          </a:p>
        </p:txBody>
      </p:sp>
      <p:pic>
        <p:nvPicPr>
          <p:cNvPr id="1938" name="Picture 98" descr=""/>
          <p:cNvPicPr/>
          <p:nvPr/>
        </p:nvPicPr>
        <p:blipFill>
          <a:blip r:embed="rId3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 descr=""/>
          <p:cNvPicPr/>
          <p:nvPr/>
        </p:nvPicPr>
        <p:blipFill>
          <a:blip r:embed="rId4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 descr=""/>
          <p:cNvPicPr/>
          <p:nvPr/>
        </p:nvPicPr>
        <p:blipFill>
          <a:blip r:embed="rId5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 descr=""/>
          <p:cNvPicPr/>
          <p:nvPr/>
        </p:nvPicPr>
        <p:blipFill>
          <a:blip r:embed="rId6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 descr=""/>
          <p:cNvPicPr/>
          <p:nvPr/>
        </p:nvPicPr>
        <p:blipFill>
          <a:blip r:embed="rId7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 descr=""/>
          <p:cNvPicPr/>
          <p:nvPr/>
        </p:nvPicPr>
        <p:blipFill>
          <a:blip r:embed="rId8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 descr=""/>
          <p:cNvPicPr/>
          <p:nvPr/>
        </p:nvPicPr>
        <p:blipFill>
          <a:blip r:embed="rId9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 descr=""/>
          <p:cNvPicPr/>
          <p:nvPr/>
        </p:nvPicPr>
        <p:blipFill>
          <a:blip r:embed="rId10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 descr=""/>
          <p:cNvPicPr/>
          <p:nvPr/>
        </p:nvPicPr>
        <p:blipFill>
          <a:blip r:embed="rId11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/>
          </a:p>
        </p:txBody>
      </p:sp>
      <p:pic>
        <p:nvPicPr>
          <p:cNvPr id="1949" name="Picture 110" descr=""/>
          <p:cNvPicPr/>
          <p:nvPr/>
        </p:nvPicPr>
        <p:blipFill>
          <a:blip r:embed="rId12"/>
          <a:srcRect l="0" t="15156" r="0" b="0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 descr=""/>
          <p:cNvPicPr/>
          <p:nvPr/>
        </p:nvPicPr>
        <p:blipFill>
          <a:blip r:embed="rId13"/>
          <a:srcRect l="0" t="26054" r="13789" b="0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 descr=""/>
          <p:cNvPicPr/>
          <p:nvPr/>
        </p:nvPicPr>
        <p:blipFill>
          <a:blip r:embed="rId14"/>
          <a:srcRect l="0" t="26054" r="13789" b="0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/>
          </a:p>
        </p:txBody>
      </p:sp>
      <p:pic>
        <p:nvPicPr>
          <p:cNvPr id="1957" name="Picture 111" descr=""/>
          <p:cNvPicPr/>
          <p:nvPr/>
        </p:nvPicPr>
        <p:blipFill>
          <a:blip r:embed="rId15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 descr=""/>
          <p:cNvPicPr/>
          <p:nvPr/>
        </p:nvPicPr>
        <p:blipFill>
          <a:blip r:embed="rId16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 descr=""/>
          <p:cNvPicPr/>
          <p:nvPr/>
        </p:nvPicPr>
        <p:blipFill>
          <a:blip r:embed="rId17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 descr=""/>
          <p:cNvPicPr/>
          <p:nvPr/>
        </p:nvPicPr>
        <p:blipFill>
          <a:blip r:embed="rId18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 ‘</a:t>
            </a: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/>
          </a:p>
        </p:txBody>
      </p:sp>
      <p:pic>
        <p:nvPicPr>
          <p:cNvPr id="1963" name="Picture 123" descr=""/>
          <p:cNvPicPr/>
          <p:nvPr/>
        </p:nvPicPr>
        <p:blipFill>
          <a:blip r:embed="rId19"/>
          <a:srcRect l="0" t="0" r="45507" b="0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 descr=""/>
          <p:cNvPicPr/>
          <p:nvPr/>
        </p:nvPicPr>
        <p:blipFill>
          <a:blip r:embed="rId20"/>
          <a:srcRect l="0" t="0" r="45507" b="0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 descr=""/>
          <p:cNvPicPr/>
          <p:nvPr/>
        </p:nvPicPr>
        <p:blipFill>
          <a:blip r:embed="rId21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 descr=""/>
          <p:cNvPicPr/>
          <p:nvPr/>
        </p:nvPicPr>
        <p:blipFill>
          <a:blip r:embed="rId22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/>
          </a:p>
        </p:txBody>
      </p:sp>
      <p:pic>
        <p:nvPicPr>
          <p:cNvPr id="1969" name="Picture 99" descr=""/>
          <p:cNvPicPr/>
          <p:nvPr/>
        </p:nvPicPr>
        <p:blipFill>
          <a:blip r:embed="rId23"/>
          <a:srcRect l="0" t="26054" r="13789" b="0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 descr=""/>
          <p:cNvPicPr/>
          <p:nvPr/>
        </p:nvPicPr>
        <p:blipFill>
          <a:blip r:embed="rId24"/>
          <a:srcRect l="0" t="0" r="45507" b="0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/>
          </a:p>
        </p:txBody>
      </p:sp>
      <p:pic>
        <p:nvPicPr>
          <p:cNvPr id="1975" name="Picture 128" descr=""/>
          <p:cNvPicPr/>
          <p:nvPr/>
        </p:nvPicPr>
        <p:blipFill>
          <a:blip r:embed="rId25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 descr=""/>
          <p:cNvPicPr/>
          <p:nvPr/>
        </p:nvPicPr>
        <p:blipFill>
          <a:blip r:embed="rId26"/>
          <a:srcRect l="0" t="0" r="45507" b="0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 descr=""/>
          <p:cNvPicPr/>
          <p:nvPr/>
        </p:nvPicPr>
        <p:blipFill>
          <a:blip r:embed="rId27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 descr=""/>
          <p:cNvPicPr/>
          <p:nvPr/>
        </p:nvPicPr>
        <p:blipFill>
          <a:blip r:embed="rId28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/>
          </a:p>
        </p:txBody>
      </p:sp>
      <p:sp>
        <p:nvSpPr>
          <p:cNvPr id="198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people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00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00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002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003" name="CustomShape 2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004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/>
          </a:p>
        </p:txBody>
      </p:sp>
      <p:pic>
        <p:nvPicPr>
          <p:cNvPr id="2008" name="Picture 102" descr=""/>
          <p:cNvPicPr/>
          <p:nvPr/>
        </p:nvPicPr>
        <p:blipFill>
          <a:blip r:embed="rId3"/>
          <a:stretch/>
        </p:blipFill>
        <p:spPr>
          <a:xfrm>
            <a:off x="2331000" y="1766160"/>
            <a:ext cx="900000" cy="900000"/>
          </a:xfrm>
          <a:prstGeom prst="rect">
            <a:avLst/>
          </a:prstGeom>
          <a:ln>
            <a:noFill/>
          </a:ln>
        </p:spPr>
      </p:pic>
      <p:sp>
        <p:nvSpPr>
          <p:cNvPr id="2009" name="CustomShape 25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10" name="Picture 133" descr=""/>
          <p:cNvPicPr/>
          <p:nvPr/>
        </p:nvPicPr>
        <p:blipFill>
          <a:blip r:embed="rId4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1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2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4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6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7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friends</a:t>
            </a:r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037" name="CustomShape 20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038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039" name="CustomShape 2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040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04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43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44" name="Picture 133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5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6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pic>
        <p:nvPicPr>
          <p:cNvPr id="2052" name="Picture 38" descr="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053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scwfriends</a:t>
            </a:r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073" name="CustomShape 20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074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075" name="CustomShape 2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076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077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79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80" name="Picture 133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1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2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4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6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 descr="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089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Support staff</a:t>
            </a:r>
            <a:endParaRPr/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09" name="CustomShape 20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1" name="CustomShape 2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12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11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7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0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2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 descr="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12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Education staff</a:t>
            </a:r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47" name="CustomShape 2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148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7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 descr="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 descr="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 descr="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 descr="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 descr="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 descr="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 descr="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 descr="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 descr="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 descr="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 descr="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 descr="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 descr="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 descr="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 descr="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 descr="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19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job</a:t>
            </a:r>
            <a:endParaRPr/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2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213" name="CustomShape 2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214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3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 descr="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 descr="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 descr="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 descr="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 descr="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 descr="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 descr="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 descr="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 descr="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 descr="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 descr="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247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family</a:t>
            </a:r>
            <a:endParaRPr/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/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/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don’t feel well</a:t>
            </a:r>
            <a:endParaRPr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I’ve got a problem with my</a:t>
            </a: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 descr=""/>
          <p:cNvPicPr/>
          <p:nvPr/>
        </p:nvPicPr>
        <p:blipFill>
          <a:blip r:embed="rId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 descr=""/>
          <p:cNvPicPr/>
          <p:nvPr/>
        </p:nvPicPr>
        <p:blipFill>
          <a:blip r:embed="rId5"/>
          <a:srcRect l="0" t="0" r="0"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 descr=""/>
          <p:cNvPicPr/>
          <p:nvPr/>
        </p:nvPicPr>
        <p:blipFill>
          <a:blip r:embed="rId6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 descr=""/>
          <p:cNvPicPr/>
          <p:nvPr/>
        </p:nvPicPr>
        <p:blipFill>
          <a:blip r:embed="rId7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 descr=""/>
          <p:cNvPicPr/>
          <p:nvPr/>
        </p:nvPicPr>
        <p:blipFill>
          <a:blip r:embed="rId8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 descr=""/>
          <p:cNvPicPr/>
          <p:nvPr/>
        </p:nvPicPr>
        <p:blipFill>
          <a:blip r:embed="rId9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 descr=""/>
          <p:cNvPicPr/>
          <p:nvPr/>
        </p:nvPicPr>
        <p:blipFill>
          <a:blip r:embed="rId10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 descr=""/>
          <p:cNvPicPr/>
          <p:nvPr/>
        </p:nvPicPr>
        <p:blipFill>
          <a:blip r:embed="rId11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 descr=""/>
          <p:cNvPicPr/>
          <p:nvPr/>
        </p:nvPicPr>
        <p:blipFill>
          <a:blip r:embed="rId12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 descr=""/>
          <p:cNvPicPr/>
          <p:nvPr/>
        </p:nvPicPr>
        <p:blipFill>
          <a:blip r:embed="rId13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 descr=""/>
          <p:cNvPicPr/>
          <p:nvPr/>
        </p:nvPicPr>
        <p:blipFill>
          <a:blip r:embed="rId14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 descr=""/>
          <p:cNvPicPr/>
          <p:nvPr/>
        </p:nvPicPr>
        <p:blipFill>
          <a:blip r:embed="rId15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 descr=""/>
          <p:cNvPicPr/>
          <p:nvPr/>
        </p:nvPicPr>
        <p:blipFill>
          <a:blip r:embed="rId16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 descr=""/>
          <p:cNvPicPr/>
          <p:nvPr/>
        </p:nvPicPr>
        <p:blipFill>
          <a:blip r:embed="rId17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 descr=""/>
          <p:cNvPicPr/>
          <p:nvPr/>
        </p:nvPicPr>
        <p:blipFill>
          <a:blip r:embed="rId18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 descr=""/>
          <p:cNvPicPr/>
          <p:nvPr/>
        </p:nvPicPr>
        <p:blipFill>
          <a:blip r:embed="rId19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 descr=""/>
          <p:cNvPicPr/>
          <p:nvPr/>
        </p:nvPicPr>
        <p:blipFill>
          <a:blip r:embed="rId20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 descr=""/>
          <p:cNvPicPr/>
          <p:nvPr/>
        </p:nvPicPr>
        <p:blipFill>
          <a:blip r:embed="rId21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 descr=""/>
          <p:cNvPicPr/>
          <p:nvPr/>
        </p:nvPicPr>
        <p:blipFill>
          <a:blip r:embed="rId22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 descr=""/>
          <p:cNvPicPr/>
          <p:nvPr/>
        </p:nvPicPr>
        <p:blipFill>
          <a:blip r:embed="rId23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 descr=""/>
          <p:cNvPicPr/>
          <p:nvPr/>
        </p:nvPicPr>
        <p:blipFill>
          <a:blip r:embed="rId24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 descr=""/>
          <p:cNvPicPr/>
          <p:nvPr/>
        </p:nvPicPr>
        <p:blipFill>
          <a:blip r:embed="rId25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314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Personal care</a:t>
            </a:r>
            <a:endParaRPr/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/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8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43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/>
          </a:p>
        </p:txBody>
      </p:sp>
      <p:pic>
        <p:nvPicPr>
          <p:cNvPr id="2346" name="Picture 37" descr=""/>
          <p:cNvPicPr/>
          <p:nvPr/>
        </p:nvPicPr>
        <p:blipFill>
          <a:blip r:embed="rId4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 descr=""/>
          <p:cNvPicPr/>
          <p:nvPr/>
        </p:nvPicPr>
        <p:blipFill>
          <a:blip r:embed="rId5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 descr=""/>
          <p:cNvPicPr/>
          <p:nvPr/>
        </p:nvPicPr>
        <p:blipFill>
          <a:blip r:embed="rId6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 descr=""/>
          <p:cNvPicPr/>
          <p:nvPr/>
        </p:nvPicPr>
        <p:blipFill>
          <a:blip r:embed="rId7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 descr="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 descr="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 descr="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2353" name="Picture 51" descr=""/>
          <p:cNvPicPr/>
          <p:nvPr/>
        </p:nvPicPr>
        <p:blipFill>
          <a:blip r:embed="rId11"/>
          <a:stretch/>
        </p:blipFill>
        <p:spPr>
          <a:xfrm>
            <a:off x="2362320" y="1676520"/>
            <a:ext cx="1058040" cy="1058040"/>
          </a:xfrm>
          <a:prstGeom prst="rect">
            <a:avLst/>
          </a:prstGeom>
          <a:ln>
            <a:noFill/>
          </a:ln>
        </p:spPr>
      </p:pic>
      <p:sp>
        <p:nvSpPr>
          <p:cNvPr id="2354" name="CustomShape 29"/>
          <p:cNvSpPr/>
          <p:nvPr/>
        </p:nvSpPr>
        <p:spPr>
          <a:xfrm>
            <a:off x="2355120" y="1873080"/>
            <a:ext cx="615960" cy="539280"/>
          </a:xfrm>
          <a:custGeom>
            <a:avLst/>
            <a:gdLst/>
            <a:ahLst/>
            <a:rect l="0" t="0" r="r" b="b"/>
            <a:pathLst>
              <a:path w="1207543" h="897743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 descr=""/>
          <p:cNvPicPr/>
          <p:nvPr/>
        </p:nvPicPr>
        <p:blipFill>
          <a:blip r:embed="rId12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 descr=""/>
          <p:cNvPicPr/>
          <p:nvPr/>
        </p:nvPicPr>
        <p:blipFill>
          <a:blip r:embed="rId13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 descr=""/>
          <p:cNvPicPr/>
          <p:nvPr/>
        </p:nvPicPr>
        <p:blipFill>
          <a:blip r:embed="rId14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 descr=""/>
          <p:cNvPicPr/>
          <p:nvPr/>
        </p:nvPicPr>
        <p:blipFill>
          <a:blip r:embed="rId15"/>
          <a:srcRect l="0" t="0" r="45507" b="0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 descr=""/>
          <p:cNvPicPr/>
          <p:nvPr/>
        </p:nvPicPr>
        <p:blipFill>
          <a:blip r:embed="rId16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 descr=""/>
          <p:cNvPicPr/>
          <p:nvPr/>
        </p:nvPicPr>
        <p:blipFill>
          <a:blip r:embed="rId17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 descr=""/>
          <p:cNvPicPr/>
          <p:nvPr/>
        </p:nvPicPr>
        <p:blipFill>
          <a:blip r:embed="rId18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 descr=""/>
          <p:cNvPicPr/>
          <p:nvPr/>
        </p:nvPicPr>
        <p:blipFill>
          <a:blip r:embed="rId19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 descr=""/>
          <p:cNvPicPr/>
          <p:nvPr/>
        </p:nvPicPr>
        <p:blipFill>
          <a:blip r:embed="rId20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flipH="1" rot="20832600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flipH="1" rot="20832600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ffffff"/>
                </a:solidFill>
                <a:latin typeface="Comic Sans MS"/>
                <a:ea typeface="DejaVu Sans"/>
              </a:rPr>
              <a:t>@</a:t>
            </a:r>
            <a:endParaRPr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6000" strike="noStrike">
                <a:solidFill>
                  <a:srgbClr val="000000"/>
                </a:solidFill>
                <a:latin typeface="Comic Sans MS"/>
                <a:ea typeface="DejaVu Sans"/>
              </a:rPr>
              <a:t>is</a:t>
            </a: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6000" strike="noStrike">
                <a:solidFill>
                  <a:srgbClr val="000000"/>
                </a:solidFill>
                <a:latin typeface="Comic Sans MS"/>
                <a:ea typeface="DejaVu Sans"/>
              </a:rPr>
              <a:t>be</a:t>
            </a:r>
            <a:endParaRPr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6000" strike="noStrike">
                <a:solidFill>
                  <a:srgbClr val="000000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6600" strike="noStrike">
                <a:solidFill>
                  <a:srgbClr val="000000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2398" name="CustomShape 15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8108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 descr="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2420" name="CustomShape 33"/>
          <p:cNvSpPr/>
          <p:nvPr/>
        </p:nvSpPr>
        <p:spPr>
          <a:xfrm>
            <a:off x="4271040" y="5845320"/>
            <a:ext cx="578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000000"/>
                </a:solidFill>
                <a:latin typeface="Comic Sans MS"/>
                <a:ea typeface="DejaVu Sans"/>
              </a:rPr>
              <a:t>&amp;</a:t>
            </a:r>
            <a:endParaRPr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 descr=""/>
          <p:cNvPicPr/>
          <p:nvPr/>
        </p:nvPicPr>
        <p:blipFill>
          <a:blip r:embed="rId5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pic>
        <p:nvPicPr>
          <p:cNvPr id="2426" name="Picture 112" descr=""/>
          <p:cNvPicPr/>
          <p:nvPr/>
        </p:nvPicPr>
        <p:blipFill>
          <a:blip r:embed="rId6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 descr=""/>
          <p:cNvPicPr/>
          <p:nvPr/>
        </p:nvPicPr>
        <p:blipFill>
          <a:blip r:embed="rId7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 descr="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2" name="CustomShape 41"/>
          <p:cNvSpPr/>
          <p:nvPr/>
        </p:nvSpPr>
        <p:spPr>
          <a:xfrm>
            <a:off x="4054680" y="34290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flipV="1" rot="10800000">
            <a:off x="581760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4" name="CustomShape 43"/>
          <p:cNvSpPr/>
          <p:nvPr/>
        </p:nvSpPr>
        <p:spPr>
          <a:xfrm>
            <a:off x="2666880" y="3615120"/>
            <a:ext cx="364320" cy="34668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5" name="CustomShape 44"/>
          <p:cNvSpPr/>
          <p:nvPr/>
        </p:nvSpPr>
        <p:spPr>
          <a:xfrm rot="5400000">
            <a:off x="2581920" y="3341520"/>
            <a:ext cx="47736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 descr="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 descr="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 descr="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 descr="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/>
          </a:p>
        </p:txBody>
      </p:sp>
      <p:sp>
        <p:nvSpPr>
          <p:cNvPr id="2447" name="CustomShape 52"/>
          <p:cNvSpPr/>
          <p:nvPr/>
        </p:nvSpPr>
        <p:spPr>
          <a:xfrm>
            <a:off x="7772400" y="5901120"/>
            <a:ext cx="685080" cy="57528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/>
          </a:p>
        </p:txBody>
      </p:sp>
      <p:pic>
        <p:nvPicPr>
          <p:cNvPr id="2449" name="Picture 94" descr="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 descr=""/>
          <p:cNvPicPr/>
          <p:nvPr/>
        </p:nvPicPr>
        <p:blipFill>
          <a:blip r:embed="rId14"/>
          <a:stretch/>
        </p:blipFill>
        <p:spPr>
          <a:xfrm>
            <a:off x="5623560" y="4483800"/>
            <a:ext cx="943920" cy="943920"/>
          </a:xfrm>
          <a:prstGeom prst="rect">
            <a:avLst/>
          </a:prstGeom>
          <a:ln>
            <a:noFill/>
          </a:ln>
        </p:spPr>
      </p:pic>
      <p:sp>
        <p:nvSpPr>
          <p:cNvPr id="2451" name="CustomShape 5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Position words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" name="CustomShape 3"/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Birthday </a:t>
            </a:r>
            <a:endParaRPr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/>
          </a:p>
        </p:txBody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/>
          </a:p>
        </p:txBody>
      </p:sp>
      <p:sp>
        <p:nvSpPr>
          <p:cNvPr id="317" name="CustomShape 3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8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/>
          </a:p>
        </p:txBody>
      </p:sp>
      <p:sp>
        <p:nvSpPr>
          <p:cNvPr id="32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2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/>
          </a:p>
        </p:txBody>
      </p:sp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live in</a:t>
            </a:r>
            <a:endParaRPr/>
          </a:p>
        </p:txBody>
      </p:sp>
      <p:sp>
        <p:nvSpPr>
          <p:cNvPr id="325" name="CustomShape 43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26" name="CustomShape 44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27" name="CustomShape 45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28" name="CustomShape 46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29" name="CustomShape 47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30" name="CustomShape 48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31" name="CustomShape 49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32" name="CustomShape 50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33" name="CustomShape 51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34" name="CustomShape 52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35" name="CustomShape 53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36" name="CustomShape 54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37" name="CustomShape 55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38" name="CustomShape 56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39" name="CustomShape 57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pic>
        <p:nvPicPr>
          <p:cNvPr id="340" name="Picture 118" descr=""/>
          <p:cNvPicPr/>
          <p:nvPr/>
        </p:nvPicPr>
        <p:blipFill>
          <a:blip r:embed="rId4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 descr="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 descr="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 descr="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 descr="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 descr=""/>
          <p:cNvPicPr/>
          <p:nvPr/>
        </p:nvPicPr>
        <p:blipFill>
          <a:blip r:embed="rId9"/>
          <a:srcRect l="0" t="0"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 descr=""/>
          <p:cNvPicPr/>
          <p:nvPr/>
        </p:nvPicPr>
        <p:blipFill>
          <a:blip r:embed="rId10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 descr=""/>
          <p:cNvPicPr/>
          <p:nvPr/>
        </p:nvPicPr>
        <p:blipFill>
          <a:blip r:embed="rId11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 descr=""/>
          <p:cNvPicPr/>
          <p:nvPr/>
        </p:nvPicPr>
        <p:blipFill>
          <a:blip r:embed="rId12"/>
          <a:srcRect l="61875" t="38281" r="0" b="0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 descr=""/>
          <p:cNvPicPr/>
          <p:nvPr/>
        </p:nvPicPr>
        <p:blipFill>
          <a:blip r:embed="rId13"/>
          <a:srcRect l="0" t="0" r="31875" b="0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 descr="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 descr=""/>
          <p:cNvPicPr/>
          <p:nvPr/>
        </p:nvPicPr>
        <p:blipFill>
          <a:blip r:embed="rId15"/>
          <a:stretch/>
        </p:blipFill>
        <p:spPr>
          <a:xfrm>
            <a:off x="5748480" y="281952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 descr=""/>
          <p:cNvPicPr/>
          <p:nvPr/>
        </p:nvPicPr>
        <p:blipFill>
          <a:blip r:embed="rId16"/>
          <a:srcRect l="0" t="0" r="49765" b="0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 descr="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 descr="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 descr="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 descr="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 descr="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 descr="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 descr="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 descr="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 descr=""/>
          <p:cNvPicPr/>
          <p:nvPr/>
        </p:nvPicPr>
        <p:blipFill>
          <a:blip r:embed="rId25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362" name="CustomShape 58"/>
          <p:cNvSpPr/>
          <p:nvPr/>
        </p:nvSpPr>
        <p:spPr>
          <a:xfrm>
            <a:off x="22096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/>
          </a:p>
        </p:txBody>
      </p:sp>
      <p:pic>
        <p:nvPicPr>
          <p:cNvPr id="364" name="Picture 145" descr=""/>
          <p:cNvPicPr/>
          <p:nvPr/>
        </p:nvPicPr>
        <p:blipFill>
          <a:blip r:embed="rId26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 descr=""/>
          <p:cNvPicPr/>
          <p:nvPr/>
        </p:nvPicPr>
        <p:blipFill>
          <a:blip r:embed="rId27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367" name="CustomShape 6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About me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sp>
        <p:nvSpPr>
          <p:cNvPr id="2484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85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86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88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89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90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 descr="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 descr="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 descr="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 descr="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 descr="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 descr="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 descr="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 descr="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 descr="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 descr="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 descr="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4" name="CustomShape 39"/>
          <p:cNvSpPr/>
          <p:nvPr/>
        </p:nvSpPr>
        <p:spPr>
          <a:xfrm>
            <a:off x="3772080" y="3400920"/>
            <a:ext cx="608760" cy="608760"/>
          </a:xfrm>
          <a:prstGeom prst="mathMultiply">
            <a:avLst>
              <a:gd name="adj1" fmla="val 23520"/>
            </a:avLst>
          </a:prstGeom>
          <a:solidFill>
            <a:srgbClr val="3366ff"/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/>
          </a:p>
        </p:txBody>
      </p:sp>
      <p:sp>
        <p:nvSpPr>
          <p:cNvPr id="2507" name="CustomShape 42"/>
          <p:cNvSpPr/>
          <p:nvPr/>
        </p:nvSpPr>
        <p:spPr>
          <a:xfrm>
            <a:off x="2438280" y="3429000"/>
            <a:ext cx="608760" cy="608760"/>
          </a:xfrm>
          <a:prstGeom prst="mathMultiply">
            <a:avLst>
              <a:gd name="adj1" fmla="val 23520"/>
            </a:avLst>
          </a:prstGeom>
          <a:solidFill>
            <a:srgbClr val="3366ff"/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8" name="CustomShape 43"/>
          <p:cNvSpPr/>
          <p:nvPr/>
        </p:nvSpPr>
        <p:spPr>
          <a:xfrm rot="5400000">
            <a:off x="2549520" y="3387960"/>
            <a:ext cx="388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09" name="CustomShape 44"/>
          <p:cNvSpPr/>
          <p:nvPr/>
        </p:nvSpPr>
        <p:spPr>
          <a:xfrm flipV="1" rot="10800000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2" name="CustomShape 2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3" name="CustomShape 3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/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5" name="CustomShape 5"/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6" name="CustomShape 6"/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7" name="CustomShape 7"/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8" name="CustomShape 8"/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900" strike="noStrike">
                <a:solidFill>
                  <a:srgbClr val="000000"/>
                </a:solidFill>
                <a:latin typeface="Comic Sans MS"/>
                <a:ea typeface="DejaVu Sans"/>
              </a:rPr>
              <a:t>123</a:t>
            </a:r>
            <a:endParaRPr/>
          </a:p>
        </p:txBody>
      </p:sp>
      <p:sp>
        <p:nvSpPr>
          <p:cNvPr id="2520" name="CustomShape 10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3" name="CustomShape 13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4" name="CustomShape 14"/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5" name="CustomShape 15"/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2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/>
          </a:p>
        </p:txBody>
      </p:sp>
      <p:sp>
        <p:nvSpPr>
          <p:cNvPr id="2533" name="CustomShape 2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2534" name="CustomShape 2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2535" name="CustomShape 2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/>
          </a:p>
        </p:txBody>
      </p:sp>
      <p:pic>
        <p:nvPicPr>
          <p:cNvPr id="2536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0" name="CustomShape 27"/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1" name="CustomShape 28"/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2" name="CustomShape 29"/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3" name="CustomShape 30"/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4" name="CustomShape 31"/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5" name="CustomShape 32"/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900" strike="noStrike">
                <a:solidFill>
                  <a:srgbClr val="000000"/>
                </a:solidFill>
                <a:latin typeface="Comic Sans MS"/>
                <a:ea typeface="DejaVu Sans"/>
              </a:rPr>
              <a:t>ABC</a:t>
            </a:r>
            <a:endParaRPr/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/>
          </a:p>
        </p:txBody>
      </p:sp>
      <p:pic>
        <p:nvPicPr>
          <p:cNvPr id="2549" name="Picture 97" descr=""/>
          <p:cNvPicPr/>
          <p:nvPr/>
        </p:nvPicPr>
        <p:blipFill>
          <a:blip r:embed="rId4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 descr=""/>
          <p:cNvPicPr/>
          <p:nvPr/>
        </p:nvPicPr>
        <p:blipFill>
          <a:blip r:embed="rId5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1" name="CustomShape 36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CustomShape 1"/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76" name="CustomShape 24"/>
          <p:cNvSpPr/>
          <p:nvPr/>
        </p:nvSpPr>
        <p:spPr>
          <a:xfrm>
            <a:off x="1981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2577" name="CustomShape 25"/>
          <p:cNvSpPr/>
          <p:nvPr/>
        </p:nvSpPr>
        <p:spPr>
          <a:xfrm>
            <a:off x="3772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b</a:t>
            </a:r>
            <a:endParaRPr/>
          </a:p>
        </p:txBody>
      </p:sp>
      <p:sp>
        <p:nvSpPr>
          <p:cNvPr id="2578" name="CustomShape 26"/>
          <p:cNvSpPr/>
          <p:nvPr/>
        </p:nvSpPr>
        <p:spPr>
          <a:xfrm>
            <a:off x="55627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c</a:t>
            </a:r>
            <a:endParaRPr/>
          </a:p>
        </p:txBody>
      </p:sp>
      <p:sp>
        <p:nvSpPr>
          <p:cNvPr id="2579" name="CustomShape 27"/>
          <p:cNvSpPr/>
          <p:nvPr/>
        </p:nvSpPr>
        <p:spPr>
          <a:xfrm>
            <a:off x="734004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d</a:t>
            </a:r>
            <a:endParaRPr/>
          </a:p>
        </p:txBody>
      </p:sp>
      <p:sp>
        <p:nvSpPr>
          <p:cNvPr id="2580" name="CustomShape 28"/>
          <p:cNvSpPr/>
          <p:nvPr/>
        </p:nvSpPr>
        <p:spPr>
          <a:xfrm>
            <a:off x="152280" y="3200400"/>
            <a:ext cx="15994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200" strike="noStrike">
                <a:solidFill>
                  <a:srgbClr val="000000"/>
                </a:solidFill>
                <a:latin typeface="Comic Sans MS"/>
                <a:ea typeface="DejaVu Sans"/>
              </a:rPr>
              <a:t>Backspace</a:t>
            </a:r>
            <a:endParaRPr/>
          </a:p>
        </p:txBody>
      </p:sp>
      <p:sp>
        <p:nvSpPr>
          <p:cNvPr id="2581" name="CustomShape 29"/>
          <p:cNvSpPr/>
          <p:nvPr/>
        </p:nvSpPr>
        <p:spPr>
          <a:xfrm>
            <a:off x="1981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e</a:t>
            </a:r>
            <a:endParaRPr/>
          </a:p>
        </p:txBody>
      </p:sp>
      <p:sp>
        <p:nvSpPr>
          <p:cNvPr id="2582" name="CustomShape 30"/>
          <p:cNvSpPr/>
          <p:nvPr/>
        </p:nvSpPr>
        <p:spPr>
          <a:xfrm>
            <a:off x="3772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f</a:t>
            </a:r>
            <a:endParaRPr/>
          </a:p>
        </p:txBody>
      </p:sp>
      <p:sp>
        <p:nvSpPr>
          <p:cNvPr id="2583" name="CustomShape 31"/>
          <p:cNvSpPr/>
          <p:nvPr/>
        </p:nvSpPr>
        <p:spPr>
          <a:xfrm>
            <a:off x="152280" y="4343400"/>
            <a:ext cx="159948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600" strike="noStrike">
                <a:solidFill>
                  <a:srgbClr val="000000"/>
                </a:solidFill>
                <a:latin typeface="Comic Sans MS"/>
                <a:ea typeface="DejaVu Sans"/>
              </a:rPr>
              <a:t>N-Z</a:t>
            </a:r>
            <a:endParaRPr/>
          </a:p>
        </p:txBody>
      </p:sp>
      <p:sp>
        <p:nvSpPr>
          <p:cNvPr id="2584" name="CustomShape 32"/>
          <p:cNvSpPr/>
          <p:nvPr/>
        </p:nvSpPr>
        <p:spPr>
          <a:xfrm>
            <a:off x="5562720" y="2892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g</a:t>
            </a:r>
            <a:endParaRPr/>
          </a:p>
        </p:txBody>
      </p:sp>
      <p:sp>
        <p:nvSpPr>
          <p:cNvPr id="2585" name="CustomShape 33"/>
          <p:cNvSpPr/>
          <p:nvPr/>
        </p:nvSpPr>
        <p:spPr>
          <a:xfrm>
            <a:off x="734004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h</a:t>
            </a:r>
            <a:endParaRPr/>
          </a:p>
        </p:txBody>
      </p:sp>
      <p:sp>
        <p:nvSpPr>
          <p:cNvPr id="2586" name="CustomShape 34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/>
          </a:p>
        </p:txBody>
      </p:sp>
      <p:sp>
        <p:nvSpPr>
          <p:cNvPr id="2587" name="CustomShape 35"/>
          <p:cNvSpPr/>
          <p:nvPr/>
        </p:nvSpPr>
        <p:spPr>
          <a:xfrm>
            <a:off x="3772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j</a:t>
            </a:r>
            <a:endParaRPr/>
          </a:p>
        </p:txBody>
      </p:sp>
      <p:sp>
        <p:nvSpPr>
          <p:cNvPr id="2588" name="CustomShape 36"/>
          <p:cNvSpPr/>
          <p:nvPr/>
        </p:nvSpPr>
        <p:spPr>
          <a:xfrm>
            <a:off x="556272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k</a:t>
            </a:r>
            <a:endParaRPr/>
          </a:p>
        </p:txBody>
      </p:sp>
      <p:sp>
        <p:nvSpPr>
          <p:cNvPr id="2589" name="CustomShape 37"/>
          <p:cNvSpPr/>
          <p:nvPr/>
        </p:nvSpPr>
        <p:spPr>
          <a:xfrm>
            <a:off x="734004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l</a:t>
            </a:r>
            <a:endParaRPr/>
          </a:p>
        </p:txBody>
      </p:sp>
      <p:sp>
        <p:nvSpPr>
          <p:cNvPr id="2590" name="CustomShape 38"/>
          <p:cNvSpPr/>
          <p:nvPr/>
        </p:nvSpPr>
        <p:spPr>
          <a:xfrm>
            <a:off x="1981080" y="56152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sp>
        <p:nvSpPr>
          <p:cNvPr id="2592" name="CustomShape 40"/>
          <p:cNvSpPr/>
          <p:nvPr/>
        </p:nvSpPr>
        <p:spPr>
          <a:xfrm>
            <a:off x="5562720" y="569304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Shift</a:t>
            </a:r>
            <a:endParaRPr/>
          </a:p>
        </p:txBody>
      </p:sp>
      <p:sp>
        <p:nvSpPr>
          <p:cNvPr id="2593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594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595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97" name="CustomShape 4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598" name="CustomShape 44"/>
          <p:cNvSpPr/>
          <p:nvPr/>
        </p:nvSpPr>
        <p:spPr>
          <a:xfrm>
            <a:off x="7340040" y="56152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/>
          </a:p>
        </p:txBody>
      </p:sp>
      <p:pic>
        <p:nvPicPr>
          <p:cNvPr id="2599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1" name="CustomShape 4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602" name="Picture 93" descr=""/>
          <p:cNvPicPr/>
          <p:nvPr/>
        </p:nvPicPr>
        <p:blipFill>
          <a:blip r:embed="rId4"/>
          <a:stretch/>
        </p:blipFill>
        <p:spPr>
          <a:xfrm>
            <a:off x="3886200" y="556272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03" name="CustomShape 47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CustomShape 1"/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1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28" name="CustomShape 24"/>
          <p:cNvSpPr/>
          <p:nvPr/>
        </p:nvSpPr>
        <p:spPr>
          <a:xfrm>
            <a:off x="1981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n</a:t>
            </a:r>
            <a:endParaRPr/>
          </a:p>
        </p:txBody>
      </p:sp>
      <p:sp>
        <p:nvSpPr>
          <p:cNvPr id="2629" name="CustomShape 25"/>
          <p:cNvSpPr/>
          <p:nvPr/>
        </p:nvSpPr>
        <p:spPr>
          <a:xfrm>
            <a:off x="3772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2630" name="CustomShape 26"/>
          <p:cNvSpPr/>
          <p:nvPr/>
        </p:nvSpPr>
        <p:spPr>
          <a:xfrm>
            <a:off x="55627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p</a:t>
            </a:r>
            <a:endParaRPr/>
          </a:p>
        </p:txBody>
      </p:sp>
      <p:sp>
        <p:nvSpPr>
          <p:cNvPr id="2631" name="CustomShape 27"/>
          <p:cNvSpPr/>
          <p:nvPr/>
        </p:nvSpPr>
        <p:spPr>
          <a:xfrm>
            <a:off x="734004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q</a:t>
            </a:r>
            <a:endParaRPr/>
          </a:p>
        </p:txBody>
      </p:sp>
      <p:sp>
        <p:nvSpPr>
          <p:cNvPr id="2632" name="CustomShape 28"/>
          <p:cNvSpPr/>
          <p:nvPr/>
        </p:nvSpPr>
        <p:spPr>
          <a:xfrm>
            <a:off x="152280" y="3200400"/>
            <a:ext cx="15994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200" strike="noStrike">
                <a:solidFill>
                  <a:srgbClr val="000000"/>
                </a:solidFill>
                <a:latin typeface="Comic Sans MS"/>
                <a:ea typeface="DejaVu Sans"/>
              </a:rPr>
              <a:t>Backspace</a:t>
            </a:r>
            <a:endParaRPr/>
          </a:p>
        </p:txBody>
      </p:sp>
      <p:sp>
        <p:nvSpPr>
          <p:cNvPr id="2633" name="CustomShape 29"/>
          <p:cNvSpPr/>
          <p:nvPr/>
        </p:nvSpPr>
        <p:spPr>
          <a:xfrm>
            <a:off x="1981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r</a:t>
            </a:r>
            <a:endParaRPr/>
          </a:p>
        </p:txBody>
      </p:sp>
      <p:sp>
        <p:nvSpPr>
          <p:cNvPr id="2634" name="CustomShape 30"/>
          <p:cNvSpPr/>
          <p:nvPr/>
        </p:nvSpPr>
        <p:spPr>
          <a:xfrm>
            <a:off x="3772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s</a:t>
            </a:r>
            <a:endParaRPr/>
          </a:p>
        </p:txBody>
      </p:sp>
      <p:sp>
        <p:nvSpPr>
          <p:cNvPr id="2635" name="CustomShape 31"/>
          <p:cNvSpPr/>
          <p:nvPr/>
        </p:nvSpPr>
        <p:spPr>
          <a:xfrm>
            <a:off x="152280" y="4343400"/>
            <a:ext cx="159948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600" strike="noStrike">
                <a:solidFill>
                  <a:srgbClr val="000000"/>
                </a:solidFill>
                <a:latin typeface="Comic Sans MS"/>
                <a:ea typeface="DejaVu Sans"/>
              </a:rPr>
              <a:t>A-M</a:t>
            </a:r>
            <a:endParaRPr/>
          </a:p>
        </p:txBody>
      </p:sp>
      <p:sp>
        <p:nvSpPr>
          <p:cNvPr id="2636" name="CustomShape 32"/>
          <p:cNvSpPr/>
          <p:nvPr/>
        </p:nvSpPr>
        <p:spPr>
          <a:xfrm>
            <a:off x="5562720" y="2892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2637" name="CustomShape 33"/>
          <p:cNvSpPr/>
          <p:nvPr/>
        </p:nvSpPr>
        <p:spPr>
          <a:xfrm>
            <a:off x="734004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u</a:t>
            </a:r>
            <a:endParaRPr/>
          </a:p>
        </p:txBody>
      </p:sp>
      <p:sp>
        <p:nvSpPr>
          <p:cNvPr id="2638" name="CustomShape 34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v</a:t>
            </a:r>
            <a:endParaRPr/>
          </a:p>
        </p:txBody>
      </p:sp>
      <p:sp>
        <p:nvSpPr>
          <p:cNvPr id="2639" name="CustomShape 35"/>
          <p:cNvSpPr/>
          <p:nvPr/>
        </p:nvSpPr>
        <p:spPr>
          <a:xfrm>
            <a:off x="3772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2640" name="CustomShape 36"/>
          <p:cNvSpPr/>
          <p:nvPr/>
        </p:nvSpPr>
        <p:spPr>
          <a:xfrm>
            <a:off x="556272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x</a:t>
            </a:r>
            <a:endParaRPr/>
          </a:p>
        </p:txBody>
      </p:sp>
      <p:sp>
        <p:nvSpPr>
          <p:cNvPr id="2641" name="CustomShape 37"/>
          <p:cNvSpPr/>
          <p:nvPr/>
        </p:nvSpPr>
        <p:spPr>
          <a:xfrm>
            <a:off x="734004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y</a:t>
            </a:r>
            <a:endParaRPr/>
          </a:p>
        </p:txBody>
      </p:sp>
      <p:sp>
        <p:nvSpPr>
          <p:cNvPr id="2642" name="CustomShape 38"/>
          <p:cNvSpPr/>
          <p:nvPr/>
        </p:nvSpPr>
        <p:spPr>
          <a:xfrm>
            <a:off x="1981080" y="56152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z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sp>
        <p:nvSpPr>
          <p:cNvPr id="2644" name="CustomShape 40"/>
          <p:cNvSpPr/>
          <p:nvPr/>
        </p:nvSpPr>
        <p:spPr>
          <a:xfrm>
            <a:off x="5562720" y="569304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Shift</a:t>
            </a:r>
            <a:endParaRPr/>
          </a:p>
        </p:txBody>
      </p:sp>
      <p:sp>
        <p:nvSpPr>
          <p:cNvPr id="2645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646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647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49" name="CustomShape 4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50" name="CustomShape 44"/>
          <p:cNvSpPr/>
          <p:nvPr/>
        </p:nvSpPr>
        <p:spPr>
          <a:xfrm>
            <a:off x="7340040" y="56152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!</a:t>
            </a:r>
            <a:endParaRPr/>
          </a:p>
        </p:txBody>
      </p:sp>
      <p:pic>
        <p:nvPicPr>
          <p:cNvPr id="2651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3" name="CustomShape 4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654" name="Picture 93" descr=""/>
          <p:cNvPicPr/>
          <p:nvPr/>
        </p:nvPicPr>
        <p:blipFill>
          <a:blip r:embed="rId4"/>
          <a:stretch/>
        </p:blipFill>
        <p:spPr>
          <a:xfrm>
            <a:off x="3886200" y="556272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/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6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79" name="CustomShape 24"/>
          <p:cNvSpPr/>
          <p:nvPr/>
        </p:nvSpPr>
        <p:spPr>
          <a:xfrm>
            <a:off x="1981080" y="17481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123</a:t>
            </a:r>
            <a:endParaRPr/>
          </a:p>
        </p:txBody>
      </p:sp>
      <p:sp>
        <p:nvSpPr>
          <p:cNvPr id="2680" name="CustomShape 25"/>
          <p:cNvSpPr/>
          <p:nvPr/>
        </p:nvSpPr>
        <p:spPr>
          <a:xfrm>
            <a:off x="3772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1</a:t>
            </a:r>
            <a:endParaRPr/>
          </a:p>
        </p:txBody>
      </p:sp>
      <p:sp>
        <p:nvSpPr>
          <p:cNvPr id="2681" name="CustomShape 26"/>
          <p:cNvSpPr/>
          <p:nvPr/>
        </p:nvSpPr>
        <p:spPr>
          <a:xfrm>
            <a:off x="55627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2682" name="CustomShape 27"/>
          <p:cNvSpPr/>
          <p:nvPr/>
        </p:nvSpPr>
        <p:spPr>
          <a:xfrm>
            <a:off x="734004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2683" name="CustomShape 28"/>
          <p:cNvSpPr/>
          <p:nvPr/>
        </p:nvSpPr>
        <p:spPr>
          <a:xfrm>
            <a:off x="152280" y="2971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sp>
        <p:nvSpPr>
          <p:cNvPr id="2684" name="CustomShape 29"/>
          <p:cNvSpPr/>
          <p:nvPr/>
        </p:nvSpPr>
        <p:spPr>
          <a:xfrm>
            <a:off x="1981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5</a:t>
            </a:r>
            <a:endParaRPr/>
          </a:p>
        </p:txBody>
      </p:sp>
      <p:sp>
        <p:nvSpPr>
          <p:cNvPr id="2685" name="CustomShape 30"/>
          <p:cNvSpPr/>
          <p:nvPr/>
        </p:nvSpPr>
        <p:spPr>
          <a:xfrm>
            <a:off x="3772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6</a:t>
            </a:r>
            <a:endParaRPr/>
          </a:p>
        </p:txBody>
      </p:sp>
      <p:sp>
        <p:nvSpPr>
          <p:cNvPr id="2686" name="CustomShape 31"/>
          <p:cNvSpPr/>
          <p:nvPr/>
        </p:nvSpPr>
        <p:spPr>
          <a:xfrm>
            <a:off x="152280" y="4343400"/>
            <a:ext cx="159948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600" strike="noStrike">
                <a:solidFill>
                  <a:srgbClr val="000000"/>
                </a:solidFill>
                <a:latin typeface="Comic Sans MS"/>
                <a:ea typeface="DejaVu Sans"/>
              </a:rPr>
              <a:t>A-M</a:t>
            </a:r>
            <a:endParaRPr/>
          </a:p>
        </p:txBody>
      </p:sp>
      <p:sp>
        <p:nvSpPr>
          <p:cNvPr id="2687" name="CustomShape 32"/>
          <p:cNvSpPr/>
          <p:nvPr/>
        </p:nvSpPr>
        <p:spPr>
          <a:xfrm>
            <a:off x="5562720" y="2892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7</a:t>
            </a:r>
            <a:endParaRPr/>
          </a:p>
        </p:txBody>
      </p:sp>
      <p:sp>
        <p:nvSpPr>
          <p:cNvPr id="2688" name="CustomShape 33"/>
          <p:cNvSpPr/>
          <p:nvPr/>
        </p:nvSpPr>
        <p:spPr>
          <a:xfrm>
            <a:off x="734004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8</a:t>
            </a:r>
            <a:endParaRPr/>
          </a:p>
        </p:txBody>
      </p:sp>
      <p:sp>
        <p:nvSpPr>
          <p:cNvPr id="2689" name="CustomShape 34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10</a:t>
            </a:r>
            <a:endParaRPr/>
          </a:p>
        </p:txBody>
      </p:sp>
      <p:sp>
        <p:nvSpPr>
          <p:cNvPr id="2690" name="CustomShape 35"/>
          <p:cNvSpPr/>
          <p:nvPr/>
        </p:nvSpPr>
        <p:spPr>
          <a:xfrm>
            <a:off x="3772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/>
          </a:p>
        </p:txBody>
      </p:sp>
      <p:pic>
        <p:nvPicPr>
          <p:cNvPr id="269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/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96" name="CustomShape 39"/>
          <p:cNvSpPr/>
          <p:nvPr/>
        </p:nvSpPr>
        <p:spPr>
          <a:xfrm>
            <a:off x="177480" y="43434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9</a:t>
            </a:r>
            <a:endParaRPr/>
          </a:p>
        </p:txBody>
      </p:sp>
      <p:pic>
        <p:nvPicPr>
          <p:cNvPr id="2697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98" name="CustomShape 40"/>
          <p:cNvSpPr/>
          <p:nvPr/>
        </p:nvSpPr>
        <p:spPr>
          <a:xfrm>
            <a:off x="152280" y="612288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699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00" name="Picture 77" descr=""/>
          <p:cNvPicPr/>
          <p:nvPr/>
        </p:nvPicPr>
        <p:blipFill>
          <a:blip r:embed="rId4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/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 descr=""/>
          <p:cNvPicPr/>
          <p:nvPr/>
        </p:nvPicPr>
        <p:blipFill>
          <a:blip r:embed="rId4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 descr=""/>
          <p:cNvPicPr/>
          <p:nvPr/>
        </p:nvPicPr>
        <p:blipFill>
          <a:blip r:embed="rId5"/>
          <a:srcRect l="0"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 descr=""/>
          <p:cNvPicPr/>
          <p:nvPr/>
        </p:nvPicPr>
        <p:blipFill>
          <a:blip r:embed="rId6"/>
          <a:srcRect l="0" t="0" r="0"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 descr="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 descr="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 descr="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 descr="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 descr="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 descr=""/>
          <p:cNvPicPr/>
          <p:nvPr/>
        </p:nvPicPr>
        <p:blipFill>
          <a:blip r:embed="rId12"/>
          <a:srcRect l="0" t="0" r="48281" b="0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 descr="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 descr="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pic>
        <p:nvPicPr>
          <p:cNvPr id="2761" name="Picture 136" descr=""/>
          <p:cNvPicPr/>
          <p:nvPr/>
        </p:nvPicPr>
        <p:blipFill>
          <a:blip r:embed="rId15"/>
          <a:stretch/>
        </p:blipFill>
        <p:spPr>
          <a:xfrm>
            <a:off x="5562720" y="1315800"/>
            <a:ext cx="1625040" cy="1625040"/>
          </a:xfrm>
          <a:prstGeom prst="rect">
            <a:avLst/>
          </a:prstGeom>
          <a:ln>
            <a:noFill/>
          </a:ln>
        </p:spPr>
      </p:pic>
      <p:sp>
        <p:nvSpPr>
          <p:cNvPr id="2762" name="CustomShape 46"/>
          <p:cNvSpPr/>
          <p:nvPr/>
        </p:nvSpPr>
        <p:spPr>
          <a:xfrm rot="5400000">
            <a:off x="6087600" y="2371680"/>
            <a:ext cx="47664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 descr=""/>
          <p:cNvPicPr/>
          <p:nvPr/>
        </p:nvPicPr>
        <p:blipFill>
          <a:blip r:embed="rId16"/>
          <a:srcRect l="0" t="26093" r="0" b="0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 descr=""/>
          <p:cNvPicPr/>
          <p:nvPr/>
        </p:nvPicPr>
        <p:blipFill>
          <a:blip r:embed="rId17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 descr=""/>
          <p:cNvPicPr/>
          <p:nvPr/>
        </p:nvPicPr>
        <p:blipFill>
          <a:blip r:embed="rId18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 descr=""/>
          <p:cNvPicPr/>
          <p:nvPr/>
        </p:nvPicPr>
        <p:blipFill>
          <a:blip r:embed="rId19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73" name="Picture 152" descr=""/>
          <p:cNvPicPr/>
          <p:nvPr/>
        </p:nvPicPr>
        <p:blipFill>
          <a:blip r:embed="rId20"/>
          <a:stretch/>
        </p:blipFill>
        <p:spPr>
          <a:xfrm>
            <a:off x="470520" y="4317840"/>
            <a:ext cx="1116720" cy="1116720"/>
          </a:xfrm>
          <a:prstGeom prst="rect">
            <a:avLst/>
          </a:prstGeom>
          <a:ln>
            <a:noFill/>
          </a:ln>
        </p:spPr>
      </p:pic>
      <p:sp>
        <p:nvSpPr>
          <p:cNvPr id="2774" name="CustomShape 53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5" name="CustomShape 54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76" name="Picture 155" descr=""/>
          <p:cNvPicPr/>
          <p:nvPr/>
        </p:nvPicPr>
        <p:blipFill>
          <a:blip r:embed="rId21"/>
          <a:stretch/>
        </p:blipFill>
        <p:spPr>
          <a:xfrm>
            <a:off x="5904000" y="30844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2777" name="Picture 156" descr=""/>
          <p:cNvPicPr/>
          <p:nvPr/>
        </p:nvPicPr>
        <p:blipFill>
          <a:blip r:embed="rId22"/>
          <a:srcRect l="0" t="0" r="37343" b="0"/>
          <a:stretch/>
        </p:blipFill>
        <p:spPr>
          <a:xfrm rot="10800000">
            <a:off x="4397040" y="6192360"/>
            <a:ext cx="1017000" cy="1625040"/>
          </a:xfrm>
          <a:prstGeom prst="rect">
            <a:avLst/>
          </a:prstGeom>
          <a:ln>
            <a:noFill/>
          </a:ln>
        </p:spPr>
      </p:pic>
      <p:sp>
        <p:nvSpPr>
          <p:cNvPr id="2778" name="Line 55"/>
          <p:cNvSpPr/>
          <p:nvPr/>
        </p:nvSpPr>
        <p:spPr>
          <a:xfrm flipV="1">
            <a:off x="6324480" y="319320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79" name="Line 56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0" name="Line 57"/>
          <p:cNvSpPr/>
          <p:nvPr/>
        </p:nvSpPr>
        <p:spPr>
          <a:xfrm flipV="1">
            <a:off x="6324480" y="378252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1" name="Line 58"/>
          <p:cNvSpPr/>
          <p:nvPr/>
        </p:nvSpPr>
        <p:spPr>
          <a:xfrm flipV="1">
            <a:off x="6705360" y="312408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2" name="Line 59"/>
          <p:cNvSpPr/>
          <p:nvPr/>
        </p:nvSpPr>
        <p:spPr>
          <a:xfrm flipV="1">
            <a:off x="6779880" y="320040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3" name="Line 6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4" name="Line 6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5" name="CustomShape 62"/>
          <p:cNvSpPr/>
          <p:nvPr/>
        </p:nvSpPr>
        <p:spPr>
          <a:xfrm>
            <a:off x="6448320" y="3213720"/>
            <a:ext cx="332640" cy="21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86" name="Picture 176" descr=""/>
          <p:cNvPicPr/>
          <p:nvPr/>
        </p:nvPicPr>
        <p:blipFill>
          <a:blip r:embed="rId23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 descr=""/>
          <p:cNvPicPr/>
          <p:nvPr/>
        </p:nvPicPr>
        <p:blipFill>
          <a:blip r:embed="rId24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 descr=""/>
          <p:cNvPicPr/>
          <p:nvPr/>
        </p:nvPicPr>
        <p:blipFill>
          <a:blip r:embed="rId25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3" name="Line 41"/>
          <p:cNvSpPr/>
          <p:nvPr/>
        </p:nvSpPr>
        <p:spPr>
          <a:xfrm flipV="1">
            <a:off x="6324480" y="319320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4" name="Line 42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5" name="Line 43"/>
          <p:cNvSpPr/>
          <p:nvPr/>
        </p:nvSpPr>
        <p:spPr>
          <a:xfrm flipV="1">
            <a:off x="6705360" y="312408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6" name="Line 44"/>
          <p:cNvSpPr/>
          <p:nvPr/>
        </p:nvSpPr>
        <p:spPr>
          <a:xfrm flipV="1">
            <a:off x="6779880" y="320040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7" name="Line 45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8" name="Line 46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2839" name="Picture 96" descr=""/>
          <p:cNvPicPr/>
          <p:nvPr/>
        </p:nvPicPr>
        <p:blipFill>
          <a:blip r:embed="rId4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 descr=""/>
          <p:cNvPicPr/>
          <p:nvPr/>
        </p:nvPicPr>
        <p:blipFill>
          <a:blip r:embed="rId5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 descr=""/>
          <p:cNvPicPr/>
          <p:nvPr/>
        </p:nvPicPr>
        <p:blipFill>
          <a:blip r:embed="rId6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 descr=""/>
          <p:cNvPicPr/>
          <p:nvPr/>
        </p:nvPicPr>
        <p:blipFill>
          <a:blip r:embed="rId7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 descr=""/>
          <p:cNvPicPr/>
          <p:nvPr/>
        </p:nvPicPr>
        <p:blipFill>
          <a:blip r:embed="rId8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 descr=""/>
          <p:cNvPicPr/>
          <p:nvPr/>
        </p:nvPicPr>
        <p:blipFill>
          <a:blip r:embed="rId9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 descr=""/>
          <p:cNvPicPr/>
          <p:nvPr/>
        </p:nvPicPr>
        <p:blipFill>
          <a:blip r:embed="rId10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 descr=""/>
          <p:cNvPicPr/>
          <p:nvPr/>
        </p:nvPicPr>
        <p:blipFill>
          <a:blip r:embed="rId11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 descr=""/>
          <p:cNvPicPr/>
          <p:nvPr/>
        </p:nvPicPr>
        <p:blipFill>
          <a:blip r:embed="rId12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 descr=""/>
          <p:cNvPicPr/>
          <p:nvPr/>
        </p:nvPicPr>
        <p:blipFill>
          <a:blip r:embed="rId13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 descr=""/>
          <p:cNvPicPr/>
          <p:nvPr/>
        </p:nvPicPr>
        <p:blipFill>
          <a:blip r:embed="rId14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 descr=""/>
          <p:cNvPicPr/>
          <p:nvPr/>
        </p:nvPicPr>
        <p:blipFill>
          <a:blip r:embed="rId15"/>
          <a:srcRect l="0" t="0"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 descr=""/>
          <p:cNvPicPr/>
          <p:nvPr/>
        </p:nvPicPr>
        <p:blipFill>
          <a:blip r:embed="rId16"/>
          <a:srcRect l="0" t="0" r="47695" b="0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 descr=""/>
          <p:cNvPicPr/>
          <p:nvPr/>
        </p:nvPicPr>
        <p:blipFill>
          <a:blip r:embed="rId17"/>
          <a:srcRect l="0" t="34023" r="0" b="0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 descr=""/>
          <p:cNvPicPr/>
          <p:nvPr/>
        </p:nvPicPr>
        <p:blipFill>
          <a:blip r:embed="rId18"/>
          <a:srcRect l="0" t="11289" r="49765" b="0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 descr=""/>
          <p:cNvPicPr/>
          <p:nvPr/>
        </p:nvPicPr>
        <p:blipFill>
          <a:blip r:embed="rId1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 descr="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 descr="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 descr=""/>
          <p:cNvPicPr/>
          <p:nvPr/>
        </p:nvPicPr>
        <p:blipFill>
          <a:blip r:embed="rId22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2" name="Picture 138" descr=""/>
          <p:cNvPicPr/>
          <p:nvPr/>
        </p:nvPicPr>
        <p:blipFill>
          <a:blip r:embed="rId23"/>
          <a:srcRect l="44121" t="0" r="0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2863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pic>
        <p:nvPicPr>
          <p:cNvPr id="2865" name="Picture 139" descr=""/>
          <p:cNvPicPr/>
          <p:nvPr/>
        </p:nvPicPr>
        <p:blipFill>
          <a:blip r:embed="rId24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 descr=""/>
          <p:cNvPicPr/>
          <p:nvPr/>
        </p:nvPicPr>
        <p:blipFill>
          <a:blip r:embed="rId25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/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 descr=""/>
          <p:cNvPicPr/>
          <p:nvPr/>
        </p:nvPicPr>
        <p:blipFill>
          <a:blip r:embed="rId2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 descr=""/>
          <p:cNvPicPr/>
          <p:nvPr/>
        </p:nvPicPr>
        <p:blipFill>
          <a:blip r:embed="rId2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 descr=""/>
          <p:cNvPicPr/>
          <p:nvPr/>
        </p:nvPicPr>
        <p:blipFill>
          <a:blip r:embed="rId2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 descr=""/>
          <p:cNvPicPr/>
          <p:nvPr/>
        </p:nvPicPr>
        <p:blipFill>
          <a:blip r:embed="rId29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 descr=""/>
          <p:cNvPicPr/>
          <p:nvPr/>
        </p:nvPicPr>
        <p:blipFill>
          <a:blip r:embed="rId30"/>
          <a:srcRect l="60527" t="0" r="0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/>
          </a:p>
        </p:txBody>
      </p:sp>
      <p:sp>
        <p:nvSpPr>
          <p:cNvPr id="2891" name="CustomShape 14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909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pic>
        <p:nvPicPr>
          <p:cNvPr id="2912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5500" strike="noStrike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6" name="CustomShape 36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/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 descr=""/>
          <p:cNvPicPr/>
          <p:nvPr/>
        </p:nvPicPr>
        <p:blipFill>
          <a:blip r:embed="rId4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 descr=""/>
          <p:cNvPicPr/>
          <p:nvPr/>
        </p:nvPicPr>
        <p:blipFill>
          <a:blip r:embed="rId5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 descr=""/>
          <p:cNvPicPr/>
          <p:nvPr/>
        </p:nvPicPr>
        <p:blipFill>
          <a:blip r:embed="rId6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sp>
        <p:nvSpPr>
          <p:cNvPr id="2926" name="CustomShape 43"/>
          <p:cNvSpPr/>
          <p:nvPr/>
        </p:nvSpPr>
        <p:spPr>
          <a:xfrm>
            <a:off x="2286000" y="1873080"/>
            <a:ext cx="990000" cy="73656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27" name="Picture 124" descr=""/>
          <p:cNvPicPr/>
          <p:nvPr/>
        </p:nvPicPr>
        <p:blipFill>
          <a:blip r:embed="rId7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 descr=""/>
          <p:cNvPicPr/>
          <p:nvPr/>
        </p:nvPicPr>
        <p:blipFill>
          <a:blip r:embed="rId8"/>
          <a:stretch/>
        </p:blipFill>
        <p:spPr>
          <a:xfrm rot="10800000">
            <a:off x="5924160" y="325656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 descr=""/>
          <p:cNvPicPr/>
          <p:nvPr/>
        </p:nvPicPr>
        <p:blipFill>
          <a:blip r:embed="rId9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 descr=""/>
          <p:cNvPicPr/>
          <p:nvPr/>
        </p:nvPicPr>
        <p:blipFill>
          <a:blip r:embed="rId10"/>
          <a:stretch/>
        </p:blipFill>
        <p:spPr>
          <a:xfrm>
            <a:off x="7436520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 descr=""/>
          <p:cNvPicPr/>
          <p:nvPr/>
        </p:nvPicPr>
        <p:blipFill>
          <a:blip r:embed="rId11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504720" y="3462840"/>
            <a:ext cx="699480" cy="11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 descr=""/>
          <p:cNvPicPr/>
          <p:nvPr/>
        </p:nvPicPr>
        <p:blipFill>
          <a:blip r:embed="rId12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 descr=""/>
          <p:cNvPicPr/>
          <p:nvPr/>
        </p:nvPicPr>
        <p:blipFill>
          <a:blip r:embed="rId13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40760" y="30952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 descr=""/>
          <p:cNvPicPr/>
          <p:nvPr/>
        </p:nvPicPr>
        <p:blipFill>
          <a:blip r:embed="rId14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sp>
        <p:nvSpPr>
          <p:cNvPr id="2941" name="CustomShape 50"/>
          <p:cNvSpPr/>
          <p:nvPr/>
        </p:nvSpPr>
        <p:spPr>
          <a:xfrm>
            <a:off x="4361760" y="327384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 descr=""/>
          <p:cNvPicPr/>
          <p:nvPr/>
        </p:nvPicPr>
        <p:blipFill>
          <a:blip r:embed="rId15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sp>
        <p:nvSpPr>
          <p:cNvPr id="2945" name="CustomShape 53"/>
          <p:cNvSpPr/>
          <p:nvPr/>
        </p:nvSpPr>
        <p:spPr>
          <a:xfrm>
            <a:off x="7949880" y="4509360"/>
            <a:ext cx="990000" cy="73656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6" name="CustomShape 54"/>
          <p:cNvSpPr/>
          <p:nvPr/>
        </p:nvSpPr>
        <p:spPr>
          <a:xfrm rot="10800000">
            <a:off x="8512200" y="4860000"/>
            <a:ext cx="510840" cy="36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947" name="Picture 155" descr=""/>
          <p:cNvPicPr/>
          <p:nvPr/>
        </p:nvPicPr>
        <p:blipFill>
          <a:blip r:embed="rId16"/>
          <a:srcRect l="55000" t="0" r="0" b="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 descr=""/>
          <p:cNvPicPr/>
          <p:nvPr/>
        </p:nvPicPr>
        <p:blipFill>
          <a:blip r:embed="rId17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 descr="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3" name="CustomShape 58"/>
          <p:cNvSpPr/>
          <p:nvPr/>
        </p:nvSpPr>
        <p:spPr>
          <a:xfrm>
            <a:off x="2689560" y="4529520"/>
            <a:ext cx="776880" cy="52488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1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4" name="Picture 165" descr=""/>
          <p:cNvPicPr/>
          <p:nvPr/>
        </p:nvPicPr>
        <p:blipFill>
          <a:blip r:embed="rId19"/>
          <a:stretch/>
        </p:blipFill>
        <p:spPr>
          <a:xfrm>
            <a:off x="1905120" y="44524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955" name="Picture 168" descr=""/>
          <p:cNvPicPr/>
          <p:nvPr/>
        </p:nvPicPr>
        <p:blipFill>
          <a:blip r:embed="rId20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 descr=""/>
          <p:cNvPicPr/>
          <p:nvPr/>
        </p:nvPicPr>
        <p:blipFill>
          <a:blip r:embed="rId21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 descr=""/>
          <p:cNvPicPr/>
          <p:nvPr/>
        </p:nvPicPr>
        <p:blipFill>
          <a:blip r:embed="rId22"/>
          <a:srcRect l="23593" t="12070" r="0" b="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 descr=""/>
          <p:cNvPicPr/>
          <p:nvPr/>
        </p:nvPicPr>
        <p:blipFill>
          <a:blip r:embed="rId23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 descr=""/>
          <p:cNvPicPr/>
          <p:nvPr/>
        </p:nvPicPr>
        <p:blipFill>
          <a:blip r:embed="rId24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 descr=""/>
          <p:cNvPicPr/>
          <p:nvPr/>
        </p:nvPicPr>
        <p:blipFill>
          <a:blip r:embed="rId25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4" name="CustomShape 19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985" name="CustomShape 20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986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8" name="CustomShape 33"/>
          <p:cNvSpPr/>
          <p:nvPr/>
        </p:nvSpPr>
        <p:spPr>
          <a:xfrm>
            <a:off x="3772080" y="5801400"/>
            <a:ext cx="1599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trike="noStrike">
                <a:solidFill>
                  <a:srgbClr val="000000"/>
                </a:solidFill>
                <a:latin typeface="Comic Sans MS"/>
                <a:ea typeface="DejaVu Sans"/>
              </a:rPr>
              <a:t>because</a:t>
            </a:r>
            <a:endParaRPr/>
          </a:p>
        </p:txBody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4" name="CustomShape 36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5" name="CustomShape 37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6" name="CustomShape 38"/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7" name="CustomShape 39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1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1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pic>
        <p:nvPicPr>
          <p:cNvPr id="3012" name="Picture 97" descr="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 descr="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 descr="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 descr=""/>
          <p:cNvPicPr/>
          <p:nvPr/>
        </p:nvPicPr>
        <p:blipFill>
          <a:blip r:embed="rId7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 descr=""/>
          <p:cNvPicPr/>
          <p:nvPr/>
        </p:nvPicPr>
        <p:blipFill>
          <a:blip r:embed="rId8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 descr=""/>
          <p:cNvPicPr/>
          <p:nvPr/>
        </p:nvPicPr>
        <p:blipFill>
          <a:blip r:embed="rId9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 descr=""/>
          <p:cNvPicPr/>
          <p:nvPr/>
        </p:nvPicPr>
        <p:blipFill>
          <a:blip r:embed="rId10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 descr=""/>
          <p:cNvPicPr/>
          <p:nvPr/>
        </p:nvPicPr>
        <p:blipFill>
          <a:blip r:embed="rId11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 descr=""/>
          <p:cNvPicPr/>
          <p:nvPr/>
        </p:nvPicPr>
        <p:blipFill>
          <a:blip r:embed="rId12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 descr=""/>
          <p:cNvPicPr/>
          <p:nvPr/>
        </p:nvPicPr>
        <p:blipFill>
          <a:blip r:embed="rId13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 descr=""/>
          <p:cNvPicPr/>
          <p:nvPr/>
        </p:nvPicPr>
        <p:blipFill>
          <a:blip r:embed="rId14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 descr=""/>
          <p:cNvPicPr/>
          <p:nvPr/>
        </p:nvPicPr>
        <p:blipFill>
          <a:blip r:embed="rId15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 descr=""/>
          <p:cNvPicPr/>
          <p:nvPr/>
        </p:nvPicPr>
        <p:blipFill>
          <a:blip r:embed="rId16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 descr=""/>
          <p:cNvPicPr/>
          <p:nvPr/>
        </p:nvPicPr>
        <p:blipFill>
          <a:blip r:embed="rId17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 descr=""/>
          <p:cNvPicPr/>
          <p:nvPr/>
        </p:nvPicPr>
        <p:blipFill>
          <a:blip r:embed="rId18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 descr=""/>
          <p:cNvPicPr/>
          <p:nvPr/>
        </p:nvPicPr>
        <p:blipFill>
          <a:blip r:embed="rId19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 descr=""/>
          <p:cNvPicPr/>
          <p:nvPr/>
        </p:nvPicPr>
        <p:blipFill>
          <a:blip r:embed="rId20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 descr=""/>
          <p:cNvPicPr/>
          <p:nvPr/>
        </p:nvPicPr>
        <p:blipFill>
          <a:blip r:embed="rId21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 descr=""/>
          <p:cNvPicPr/>
          <p:nvPr/>
        </p:nvPicPr>
        <p:blipFill>
          <a:blip r:embed="rId22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 descr=""/>
          <p:cNvPicPr/>
          <p:nvPr/>
        </p:nvPicPr>
        <p:blipFill>
          <a:blip r:embed="rId23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 descr=""/>
          <p:cNvPicPr/>
          <p:nvPr/>
        </p:nvPicPr>
        <p:blipFill>
          <a:blip r:embed="rId24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 descr=""/>
          <p:cNvPicPr/>
          <p:nvPr/>
        </p:nvPicPr>
        <p:blipFill>
          <a:blip r:embed="rId25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 descr=""/>
          <p:cNvPicPr/>
          <p:nvPr/>
        </p:nvPicPr>
        <p:blipFill>
          <a:blip r:embed="rId26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2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3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1" name="CustomShape 36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 descr="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 descr="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 descr="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 descr="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 descr="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 descr="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 descr="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 descr="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 descr="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 descr="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 descr="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 descr="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 descr="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 descr="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 descr="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 descr="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/>
          </a:p>
        </p:txBody>
      </p:sp>
      <p:sp>
        <p:nvSpPr>
          <p:cNvPr id="402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0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/>
          </a:p>
        </p:txBody>
      </p:sp>
      <p:sp>
        <p:nvSpPr>
          <p:cNvPr id="40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7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/>
          </a:p>
        </p:txBody>
      </p:sp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/>
          </a:p>
        </p:txBody>
      </p:sp>
      <p:sp>
        <p:nvSpPr>
          <p:cNvPr id="410" name="CustomShape 40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11" name="CustomShape 41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12" name="CustomShape 42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13" name="CustomShape 43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14" name="CustomShape 44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15" name="CustomShape 45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16" name="CustomShape 46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17" name="CustomShape 47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18" name="CustomShape 48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19" name="CustomShape 49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20" name="CustomShape 50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21" name="CustomShape 51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22" name="CustomShape 52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23" name="CustomShape 53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pic>
        <p:nvPicPr>
          <p:cNvPr id="424" name="Picture 122" descr=""/>
          <p:cNvPicPr/>
          <p:nvPr/>
        </p:nvPicPr>
        <p:blipFill>
          <a:blip r:embed="rId4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 descr=""/>
          <p:cNvPicPr/>
          <p:nvPr/>
        </p:nvPicPr>
        <p:blipFill>
          <a:blip r:embed="rId5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 descr=""/>
          <p:cNvPicPr/>
          <p:nvPr/>
        </p:nvPicPr>
        <p:blipFill>
          <a:blip r:embed="rId6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 descr=""/>
          <p:cNvPicPr/>
          <p:nvPr/>
        </p:nvPicPr>
        <p:blipFill>
          <a:blip r:embed="rId7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 descr=""/>
          <p:cNvPicPr/>
          <p:nvPr/>
        </p:nvPicPr>
        <p:blipFill>
          <a:blip r:embed="rId8"/>
          <a:srcRect l="0" t="0"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 descr=""/>
          <p:cNvPicPr/>
          <p:nvPr/>
        </p:nvPicPr>
        <p:blipFill>
          <a:blip r:embed="rId9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 descr=""/>
          <p:cNvPicPr/>
          <p:nvPr/>
        </p:nvPicPr>
        <p:blipFill>
          <a:blip r:embed="rId10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 descr=""/>
          <p:cNvPicPr/>
          <p:nvPr/>
        </p:nvPicPr>
        <p:blipFill>
          <a:blip r:embed="rId11"/>
          <a:srcRect l="61875" t="38281" r="0" b="0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 descr=""/>
          <p:cNvPicPr/>
          <p:nvPr/>
        </p:nvPicPr>
        <p:blipFill>
          <a:blip r:embed="rId12"/>
          <a:srcRect l="0" t="0" r="31875" b="0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 descr=""/>
          <p:cNvPicPr/>
          <p:nvPr/>
        </p:nvPicPr>
        <p:blipFill>
          <a:blip r:embed="rId13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 descr=""/>
          <p:cNvPicPr/>
          <p:nvPr/>
        </p:nvPicPr>
        <p:blipFill>
          <a:blip r:embed="rId14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 descr=""/>
          <p:cNvPicPr/>
          <p:nvPr/>
        </p:nvPicPr>
        <p:blipFill>
          <a:blip r:embed="rId15"/>
          <a:srcRect l="0" t="0" r="49765" b="0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 descr=""/>
          <p:cNvPicPr/>
          <p:nvPr/>
        </p:nvPicPr>
        <p:blipFill>
          <a:blip r:embed="rId16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 descr=""/>
          <p:cNvPicPr/>
          <p:nvPr/>
        </p:nvPicPr>
        <p:blipFill>
          <a:blip r:embed="rId17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 descr=""/>
          <p:cNvPicPr/>
          <p:nvPr/>
        </p:nvPicPr>
        <p:blipFill>
          <a:blip r:embed="rId18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 descr=""/>
          <p:cNvPicPr/>
          <p:nvPr/>
        </p:nvPicPr>
        <p:blipFill>
          <a:blip r:embed="rId19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 descr=""/>
          <p:cNvPicPr/>
          <p:nvPr/>
        </p:nvPicPr>
        <p:blipFill>
          <a:blip r:embed="rId20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 descr=""/>
          <p:cNvPicPr/>
          <p:nvPr/>
        </p:nvPicPr>
        <p:blipFill>
          <a:blip r:embed="rId21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 descr=""/>
          <p:cNvPicPr/>
          <p:nvPr/>
        </p:nvPicPr>
        <p:blipFill>
          <a:blip r:embed="rId22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 descr=""/>
          <p:cNvPicPr/>
          <p:nvPr/>
        </p:nvPicPr>
        <p:blipFill>
          <a:blip r:embed="rId23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 descr=""/>
          <p:cNvPicPr/>
          <p:nvPr/>
        </p:nvPicPr>
        <p:blipFill>
          <a:blip r:embed="rId24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5" name="CustomShape 54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/>
          </a:p>
        </p:txBody>
      </p:sp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 descr="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 descr=""/>
          <p:cNvPicPr/>
          <p:nvPr/>
        </p:nvPicPr>
        <p:blipFill>
          <a:blip r:embed="rId26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 descr=""/>
          <p:cNvPicPr/>
          <p:nvPr/>
        </p:nvPicPr>
        <p:blipFill>
          <a:blip r:embed="rId27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 descr=""/>
          <p:cNvPicPr/>
          <p:nvPr/>
        </p:nvPicPr>
        <p:blipFill>
          <a:blip r:embed="rId28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 descr=""/>
          <p:cNvPicPr/>
          <p:nvPr/>
        </p:nvPicPr>
        <p:blipFill>
          <a:blip r:embed="rId29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 descr=""/>
          <p:cNvPicPr/>
          <p:nvPr/>
        </p:nvPicPr>
        <p:blipFill>
          <a:blip r:embed="rId30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 descr=""/>
          <p:cNvPicPr/>
          <p:nvPr/>
        </p:nvPicPr>
        <p:blipFill>
          <a:blip r:embed="rId31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 descr=""/>
          <p:cNvPicPr/>
          <p:nvPr/>
        </p:nvPicPr>
        <p:blipFill>
          <a:blip r:embed="rId32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 descr=""/>
          <p:cNvPicPr/>
          <p:nvPr/>
        </p:nvPicPr>
        <p:blipFill>
          <a:blip r:embed="rId33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 descr=""/>
          <p:cNvPicPr/>
          <p:nvPr/>
        </p:nvPicPr>
        <p:blipFill>
          <a:blip r:embed="rId3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 descr=""/>
          <p:cNvPicPr/>
          <p:nvPr/>
        </p:nvPicPr>
        <p:blipFill>
          <a:blip r:embed="rId3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 descr=""/>
          <p:cNvPicPr/>
          <p:nvPr/>
        </p:nvPicPr>
        <p:blipFill>
          <a:blip r:embed="rId3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60" name="CustomShape 5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About you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0" name="CustomShape 19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131" name="CustomShape 20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132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7" name="CustomShape 33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148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149" name="CustomShape 35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pic>
        <p:nvPicPr>
          <p:cNvPr id="3150" name="Picture 97" descr="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 descr="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 descr="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58" name="Picture 110" descr="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pic>
        <p:nvPicPr>
          <p:cNvPr id="3160" name="Picture 123" descr=""/>
          <p:cNvPicPr/>
          <p:nvPr/>
        </p:nvPicPr>
        <p:blipFill>
          <a:blip r:embed="rId8"/>
          <a:stretch/>
        </p:blipFill>
        <p:spPr>
          <a:xfrm>
            <a:off x="7641000" y="1629720"/>
            <a:ext cx="1071360" cy="1071360"/>
          </a:xfrm>
          <a:prstGeom prst="rect">
            <a:avLst/>
          </a:prstGeom>
          <a:ln>
            <a:noFill/>
          </a:ln>
        </p:spPr>
      </p:pic>
      <p:pic>
        <p:nvPicPr>
          <p:cNvPr id="3161" name="Picture 126" descr="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 descr="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 descr="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 descr="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 descr="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 descr="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 descr=""/>
          <p:cNvPicPr/>
          <p:nvPr/>
        </p:nvPicPr>
        <p:blipFill>
          <a:blip r:embed="rId15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 descr=""/>
          <p:cNvPicPr/>
          <p:nvPr/>
        </p:nvPicPr>
        <p:blipFill>
          <a:blip r:embed="rId16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 descr=""/>
          <p:cNvPicPr/>
          <p:nvPr/>
        </p:nvPicPr>
        <p:blipFill>
          <a:blip r:embed="rId17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 descr=""/>
          <p:cNvPicPr/>
          <p:nvPr/>
        </p:nvPicPr>
        <p:blipFill>
          <a:blip r:embed="rId18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 descr=""/>
          <p:cNvPicPr/>
          <p:nvPr/>
        </p:nvPicPr>
        <p:blipFill>
          <a:blip r:embed="rId19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 descr=""/>
          <p:cNvPicPr/>
          <p:nvPr/>
        </p:nvPicPr>
        <p:blipFill>
          <a:blip r:embed="rId20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sp>
        <p:nvSpPr>
          <p:cNvPr id="3179" name="CustomShape 48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/>
          </a:p>
        </p:txBody>
      </p:sp>
      <p:sp>
        <p:nvSpPr>
          <p:cNvPr id="3180" name="CustomShape 49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/>
          </a:p>
        </p:txBody>
      </p:sp>
      <p:pic>
        <p:nvPicPr>
          <p:cNvPr id="3181" name="Picture 90" descr=""/>
          <p:cNvPicPr/>
          <p:nvPr/>
        </p:nvPicPr>
        <p:blipFill>
          <a:blip r:embed="rId21"/>
          <a:srcRect l="0" t="0" r="45507" b="0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 descr=""/>
          <p:cNvPicPr/>
          <p:nvPr/>
        </p:nvPicPr>
        <p:blipFill>
          <a:blip r:embed="rId22"/>
          <a:srcRect l="55527" t="0" r="0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 descr=""/>
          <p:cNvPicPr/>
          <p:nvPr/>
        </p:nvPicPr>
        <p:blipFill>
          <a:blip r:embed="rId23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 descr=""/>
          <p:cNvPicPr/>
          <p:nvPr/>
        </p:nvPicPr>
        <p:blipFill>
          <a:blip r:embed="rId2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 descr=""/>
          <p:cNvPicPr/>
          <p:nvPr/>
        </p:nvPicPr>
        <p:blipFill>
          <a:blip r:embed="rId25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 descr=""/>
          <p:cNvPicPr/>
          <p:nvPr/>
        </p:nvPicPr>
        <p:blipFill>
          <a:blip r:embed="rId26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0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11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12" name="CustomShape 23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sp>
        <p:nvSpPr>
          <p:cNvPr id="3220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2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25" name="CustomShape 33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26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27" name="CustomShape 35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2" name="CustomShape 40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star</a:t>
            </a:r>
            <a:endParaRPr/>
          </a:p>
        </p:txBody>
      </p:sp>
      <p:sp>
        <p:nvSpPr>
          <p:cNvPr id="3233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3234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 descr=""/>
          <p:cNvPicPr/>
          <p:nvPr/>
        </p:nvPicPr>
        <p:blipFill>
          <a:blip r:embed="rId4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 descr=""/>
          <p:cNvPicPr/>
          <p:nvPr/>
        </p:nvPicPr>
        <p:blipFill>
          <a:blip r:embed="rId5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0" name="Picture 90" descr=""/>
          <p:cNvPicPr/>
          <p:nvPr/>
        </p:nvPicPr>
        <p:blipFill>
          <a:blip r:embed="rId6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241" name="Picture 91" descr="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 descr="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 descr="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 descr="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 descr="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 descr=""/>
          <p:cNvPicPr/>
          <p:nvPr/>
        </p:nvPicPr>
        <p:blipFill>
          <a:blip r:embed="rId12"/>
          <a:stretch/>
        </p:blipFill>
        <p:spPr>
          <a:xfrm>
            <a:off x="4152960" y="32342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 descr="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 descr="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5" name="CustomShape 52"/>
          <p:cNvSpPr/>
          <p:nvPr/>
        </p:nvSpPr>
        <p:spPr>
          <a:xfrm>
            <a:off x="2438280" y="5867280"/>
            <a:ext cx="685080" cy="685080"/>
          </a:xfrm>
          <a:prstGeom prst="cube">
            <a:avLst>
              <a:gd name="adj" fmla="val 162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56" name="CustomShape 53"/>
          <p:cNvSpPr/>
          <p:nvPr/>
        </p:nvSpPr>
        <p:spPr>
          <a:xfrm>
            <a:off x="4343400" y="5943600"/>
            <a:ext cx="418320" cy="608760"/>
          </a:xfrm>
          <a:prstGeom prst="can">
            <a:avLst>
              <a:gd name="adj" fmla="val 162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57" name="CustomShape 54"/>
          <p:cNvSpPr/>
          <p:nvPr/>
        </p:nvSpPr>
        <p:spPr>
          <a:xfrm>
            <a:off x="660240" y="5956920"/>
            <a:ext cx="608760" cy="575280"/>
          </a:xfrm>
          <a:prstGeom prst="ellipse">
            <a:avLst/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58" name="CustomShape 55"/>
          <p:cNvSpPr/>
          <p:nvPr/>
        </p:nvSpPr>
        <p:spPr>
          <a:xfrm>
            <a:off x="5892840" y="4605840"/>
            <a:ext cx="583560" cy="422640"/>
          </a:xfrm>
          <a:prstGeom prst="curvedConnector3">
            <a:avLst>
              <a:gd name="adj1" fmla="val 150000"/>
            </a:avLst>
          </a:prstGeom>
          <a:noFill/>
          <a:ln w="76320">
            <a:solidFill>
              <a:schemeClr val="accent1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79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0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1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5" name="CustomShape 3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 descr="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 descr="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 descr="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 descr="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 descr="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 descr="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 descr="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 descr="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 descr="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 descr="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 descr="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 descr="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 descr="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 descr="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 descr="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 descr="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 descr="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 descr="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 descr="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flipV="1" rot="16200000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1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37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376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 descr="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 descr=""/>
          <p:cNvPicPr/>
          <p:nvPr/>
        </p:nvPicPr>
        <p:blipFill>
          <a:blip r:embed="rId5"/>
          <a:srcRect l="55527" t="0" r="0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 descr="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 descr="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 descr="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 descr="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 descr="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 descr="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 descr="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 descr=""/>
          <p:cNvPicPr/>
          <p:nvPr/>
        </p:nvPicPr>
        <p:blipFill>
          <a:blip r:embed="rId13"/>
          <a:srcRect l="55527" t="0" r="0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393" name="CustomShape 43"/>
          <p:cNvSpPr/>
          <p:nvPr/>
        </p:nvSpPr>
        <p:spPr>
          <a:xfrm>
            <a:off x="5860080" y="3141000"/>
            <a:ext cx="997200" cy="820800"/>
          </a:xfrm>
          <a:custGeom>
            <a:avLst/>
            <a:gdLst/>
            <a:ahLst/>
            <a:rect l="0" t="0" r="r" b="b"/>
            <a:pathLst>
              <a:path w="1207543" h="897743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394" name="Picture 148" descr=""/>
          <p:cNvPicPr/>
          <p:nvPr/>
        </p:nvPicPr>
        <p:blipFill>
          <a:blip r:embed="rId14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 descr=""/>
          <p:cNvPicPr/>
          <p:nvPr/>
        </p:nvPicPr>
        <p:blipFill>
          <a:blip r:embed="rId15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 descr=""/>
          <p:cNvPicPr/>
          <p:nvPr/>
        </p:nvPicPr>
        <p:blipFill>
          <a:blip r:embed="rId16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 descr=""/>
          <p:cNvPicPr/>
          <p:nvPr/>
        </p:nvPicPr>
        <p:blipFill>
          <a:blip r:embed="rId17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 descr=""/>
          <p:cNvPicPr/>
          <p:nvPr/>
        </p:nvPicPr>
        <p:blipFill>
          <a:blip r:embed="rId18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 descr=""/>
          <p:cNvPicPr/>
          <p:nvPr/>
        </p:nvPicPr>
        <p:blipFill>
          <a:blip r:embed="rId19"/>
          <a:srcRect l="55527" t="0" r="0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/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/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/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/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/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/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0" name="CustomShape 1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29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/>
          </a:p>
        </p:txBody>
      </p:sp>
      <p:pic>
        <p:nvPicPr>
          <p:cNvPr id="3430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/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/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/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/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9" name="CustomShape 35"/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1774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 descr=""/>
          <p:cNvPicPr/>
          <p:nvPr/>
        </p:nvPicPr>
        <p:blipFill>
          <a:blip r:embed="rId4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 descr=""/>
          <p:cNvPicPr/>
          <p:nvPr/>
        </p:nvPicPr>
        <p:blipFill>
          <a:blip r:embed="rId5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 descr=""/>
          <p:cNvPicPr/>
          <p:nvPr/>
        </p:nvPicPr>
        <p:blipFill>
          <a:blip r:embed="rId6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 descr=""/>
          <p:cNvPicPr/>
          <p:nvPr/>
        </p:nvPicPr>
        <p:blipFill>
          <a:blip r:embed="rId7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 descr=""/>
          <p:cNvPicPr/>
          <p:nvPr/>
        </p:nvPicPr>
        <p:blipFill>
          <a:blip r:embed="rId8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 descr=""/>
          <p:cNvPicPr/>
          <p:nvPr/>
        </p:nvPicPr>
        <p:blipFill>
          <a:blip r:embed="rId9"/>
          <a:stretch/>
        </p:blipFill>
        <p:spPr>
          <a:xfrm>
            <a:off x="54468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 descr=""/>
          <p:cNvPicPr/>
          <p:nvPr/>
        </p:nvPicPr>
        <p:blipFill>
          <a:blip r:embed="rId10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 descr=""/>
          <p:cNvPicPr/>
          <p:nvPr/>
        </p:nvPicPr>
        <p:blipFill>
          <a:blip r:embed="rId11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 descr=""/>
          <p:cNvPicPr/>
          <p:nvPr/>
        </p:nvPicPr>
        <p:blipFill>
          <a:blip r:embed="rId12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 descr=""/>
          <p:cNvPicPr/>
          <p:nvPr/>
        </p:nvPicPr>
        <p:blipFill>
          <a:blip r:embed="rId13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 descr=""/>
          <p:cNvPicPr/>
          <p:nvPr/>
        </p:nvPicPr>
        <p:blipFill>
          <a:blip r:embed="rId14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 descr=""/>
          <p:cNvPicPr/>
          <p:nvPr/>
        </p:nvPicPr>
        <p:blipFill>
          <a:blip r:embed="rId15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 descr=""/>
          <p:cNvPicPr/>
          <p:nvPr/>
        </p:nvPicPr>
        <p:blipFill>
          <a:blip r:embed="rId16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 descr=""/>
          <p:cNvPicPr/>
          <p:nvPr/>
        </p:nvPicPr>
        <p:blipFill>
          <a:blip r:embed="rId17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 descr=""/>
          <p:cNvPicPr/>
          <p:nvPr/>
        </p:nvPicPr>
        <p:blipFill>
          <a:blip r:embed="rId18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 descr=""/>
          <p:cNvPicPr/>
          <p:nvPr/>
        </p:nvPicPr>
        <p:blipFill>
          <a:blip r:embed="rId19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 descr=""/>
          <p:cNvPicPr/>
          <p:nvPr/>
        </p:nvPicPr>
        <p:blipFill>
          <a:blip r:embed="rId20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 descr=""/>
          <p:cNvPicPr/>
          <p:nvPr/>
        </p:nvPicPr>
        <p:blipFill>
          <a:blip r:embed="rId21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 descr=""/>
          <p:cNvPicPr/>
          <p:nvPr/>
        </p:nvPicPr>
        <p:blipFill>
          <a:blip r:embed="rId22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 descr=""/>
          <p:cNvPicPr/>
          <p:nvPr/>
        </p:nvPicPr>
        <p:blipFill>
          <a:blip r:embed="rId23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 descr=""/>
          <p:cNvPicPr/>
          <p:nvPr/>
        </p:nvPicPr>
        <p:blipFill>
          <a:blip r:embed="rId24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 descr=""/>
          <p:cNvPicPr/>
          <p:nvPr/>
        </p:nvPicPr>
        <p:blipFill>
          <a:blip r:embed="rId25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 descr=""/>
          <p:cNvPicPr/>
          <p:nvPr/>
        </p:nvPicPr>
        <p:blipFill>
          <a:blip r:embed="rId26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 descr=""/>
          <p:cNvPicPr/>
          <p:nvPr/>
        </p:nvPicPr>
        <p:blipFill>
          <a:blip r:embed="rId27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 descr=""/>
          <p:cNvPicPr/>
          <p:nvPr/>
        </p:nvPicPr>
        <p:blipFill>
          <a:blip r:embed="rId28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 descr=""/>
          <p:cNvPicPr/>
          <p:nvPr/>
        </p:nvPicPr>
        <p:blipFill>
          <a:blip r:embed="rId29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 descr=""/>
          <p:cNvPicPr/>
          <p:nvPr/>
        </p:nvPicPr>
        <p:blipFill>
          <a:blip r:embed="rId30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/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sp>
        <p:nvSpPr>
          <p:cNvPr id="3477" name="CustomShape 46"/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478" name="Picture 116" descr=""/>
          <p:cNvPicPr/>
          <p:nvPr/>
        </p:nvPicPr>
        <p:blipFill>
          <a:blip r:embed="rId31"/>
          <a:srcRect l="0" t="0" r="0"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 descr=""/>
          <p:cNvPicPr/>
          <p:nvPr/>
        </p:nvPicPr>
        <p:blipFill>
          <a:blip r:embed="rId32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 descr=""/>
          <p:cNvPicPr/>
          <p:nvPr/>
        </p:nvPicPr>
        <p:blipFill>
          <a:blip r:embed="rId33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 descr=""/>
          <p:cNvPicPr/>
          <p:nvPr/>
        </p:nvPicPr>
        <p:blipFill>
          <a:blip r:embed="rId34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519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520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522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23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 descr="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 descr="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 descr="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 descr="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 descr="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 descr="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 descr="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 descr="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 descr="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 descr="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 descr="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 descr="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 descr="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/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 descr=""/>
          <p:cNvPicPr/>
          <p:nvPr/>
        </p:nvPicPr>
        <p:blipFill>
          <a:blip r:embed="rId17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 descr=""/>
          <p:cNvPicPr/>
          <p:nvPr/>
        </p:nvPicPr>
        <p:blipFill>
          <a:blip r:embed="rId18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 descr=""/>
          <p:cNvPicPr/>
          <p:nvPr/>
        </p:nvPicPr>
        <p:blipFill>
          <a:blip r:embed="rId19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/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sp>
        <p:nvSpPr>
          <p:cNvPr id="3571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572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57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575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76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77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 descr=""/>
          <p:cNvPicPr/>
          <p:nvPr/>
        </p:nvPicPr>
        <p:blipFill>
          <a:blip r:embed="rId4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 descr=""/>
          <p:cNvPicPr/>
          <p:nvPr/>
        </p:nvPicPr>
        <p:blipFill>
          <a:blip r:embed="rId5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 descr=""/>
          <p:cNvPicPr/>
          <p:nvPr/>
        </p:nvPicPr>
        <p:blipFill>
          <a:blip r:embed="rId6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 descr=""/>
          <p:cNvPicPr/>
          <p:nvPr/>
        </p:nvPicPr>
        <p:blipFill>
          <a:blip r:embed="rId7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 descr=""/>
          <p:cNvPicPr/>
          <p:nvPr/>
        </p:nvPicPr>
        <p:blipFill>
          <a:blip r:embed="rId8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 descr=""/>
          <p:cNvPicPr/>
          <p:nvPr/>
        </p:nvPicPr>
        <p:blipFill>
          <a:blip r:embed="rId9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 descr=""/>
          <p:cNvPicPr/>
          <p:nvPr/>
        </p:nvPicPr>
        <p:blipFill>
          <a:blip r:embed="rId10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 descr="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 descr=""/>
          <p:cNvPicPr/>
          <p:nvPr/>
        </p:nvPicPr>
        <p:blipFill>
          <a:blip r:embed="rId12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 descr=""/>
          <p:cNvPicPr/>
          <p:nvPr/>
        </p:nvPicPr>
        <p:blipFill>
          <a:blip r:embed="rId13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 descr=""/>
          <p:cNvPicPr/>
          <p:nvPr/>
        </p:nvPicPr>
        <p:blipFill>
          <a:blip r:embed="rId14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 descr=""/>
          <p:cNvPicPr/>
          <p:nvPr/>
        </p:nvPicPr>
        <p:blipFill>
          <a:blip r:embed="rId15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 descr=""/>
          <p:cNvPicPr/>
          <p:nvPr/>
        </p:nvPicPr>
        <p:blipFill>
          <a:blip r:embed="rId16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 descr=""/>
          <p:cNvPicPr/>
          <p:nvPr/>
        </p:nvPicPr>
        <p:blipFill>
          <a:blip r:embed="rId17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 descr=""/>
          <p:cNvPicPr/>
          <p:nvPr/>
        </p:nvPicPr>
        <p:blipFill>
          <a:blip r:embed="rId18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 descr=""/>
          <p:cNvPicPr/>
          <p:nvPr/>
        </p:nvPicPr>
        <p:blipFill>
          <a:blip r:embed="rId19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 descr=""/>
          <p:cNvPicPr/>
          <p:nvPr/>
        </p:nvPicPr>
        <p:blipFill>
          <a:blip r:embed="rId20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 descr=""/>
          <p:cNvPicPr/>
          <p:nvPr/>
        </p:nvPicPr>
        <p:blipFill>
          <a:blip r:embed="rId21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sp>
        <p:nvSpPr>
          <p:cNvPr id="3630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631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632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63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3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36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 descr="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 descr="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 descr="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 descr="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 descr="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 descr=""/>
          <p:cNvPicPr/>
          <p:nvPr/>
        </p:nvPicPr>
        <p:blipFill>
          <a:blip r:embed="rId9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 descr=""/>
          <p:cNvPicPr/>
          <p:nvPr/>
        </p:nvPicPr>
        <p:blipFill>
          <a:blip r:embed="rId10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 descr=""/>
          <p:cNvPicPr/>
          <p:nvPr/>
        </p:nvPicPr>
        <p:blipFill>
          <a:blip r:embed="rId11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 descr=""/>
          <p:cNvPicPr/>
          <p:nvPr/>
        </p:nvPicPr>
        <p:blipFill>
          <a:blip r:embed="rId12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3678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679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680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682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83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84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 descr="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 descr="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 descr="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 descr="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 descr="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 descr="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 descr="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 descr="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 descr="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 descr=""/>
          <p:cNvPicPr/>
          <p:nvPr/>
        </p:nvPicPr>
        <p:blipFill>
          <a:blip r:embed="rId13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 descr=""/>
          <p:cNvPicPr/>
          <p:nvPr/>
        </p:nvPicPr>
        <p:blipFill>
          <a:blip r:embed="rId14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 descr=""/>
          <p:cNvPicPr/>
          <p:nvPr/>
        </p:nvPicPr>
        <p:blipFill>
          <a:blip r:embed="rId1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0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3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3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 descr="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 descr="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 descr="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 descr="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 descr="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sp>
        <p:nvSpPr>
          <p:cNvPr id="3745" name="CustomShape 37"/>
          <p:cNvSpPr/>
          <p:nvPr/>
        </p:nvSpPr>
        <p:spPr>
          <a:xfrm rot="16200000">
            <a:off x="6170400" y="1716480"/>
            <a:ext cx="606240" cy="983880"/>
          </a:xfrm>
          <a:prstGeom prst="can">
            <a:avLst>
              <a:gd name="adj" fmla="val 16200"/>
            </a:avLst>
          </a:prstGeom>
          <a:solidFill>
            <a:srgbClr val="ff0000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6" name="CustomShape 38"/>
          <p:cNvSpPr/>
          <p:nvPr/>
        </p:nvSpPr>
        <p:spPr>
          <a:xfrm rot="16200000">
            <a:off x="5829120" y="2096280"/>
            <a:ext cx="304200" cy="227880"/>
          </a:xfrm>
          <a:prstGeom prst="can">
            <a:avLst>
              <a:gd name="adj" fmla="val 16200"/>
            </a:avLst>
          </a:prstGeom>
          <a:solidFill>
            <a:srgbClr val="ffef07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47" name="Picture 66" descr="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 descr="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 descr="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 descr="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 descr="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 descr="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 descr="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 descr=""/>
          <p:cNvPicPr/>
          <p:nvPr/>
        </p:nvPicPr>
        <p:blipFill>
          <a:blip r:embed="rId16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 descr=""/>
          <p:cNvPicPr/>
          <p:nvPr/>
        </p:nvPicPr>
        <p:blipFill>
          <a:blip r:embed="rId17"/>
          <a:srcRect l="22968" t="46445" r="0" b="0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 descr=""/>
          <p:cNvPicPr/>
          <p:nvPr/>
        </p:nvPicPr>
        <p:blipFill>
          <a:blip r:embed="rId18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 descr=""/>
          <p:cNvPicPr/>
          <p:nvPr/>
        </p:nvPicPr>
        <p:blipFill>
          <a:blip r:embed="rId19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 descr=""/>
          <p:cNvPicPr/>
          <p:nvPr/>
        </p:nvPicPr>
        <p:blipFill>
          <a:blip r:embed="rId20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 descr=""/>
          <p:cNvPicPr/>
          <p:nvPr/>
        </p:nvPicPr>
        <p:blipFill>
          <a:blip r:embed="rId2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5000" strike="noStrike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500" strike="noStrike">
                <a:solidFill>
                  <a:srgbClr val="000000"/>
                </a:solidFill>
                <a:latin typeface="Comic Sans MS"/>
                <a:ea typeface="DejaVu Sans"/>
              </a:rPr>
              <a:t>!</a:t>
            </a:r>
            <a:endParaRPr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/>
          </a:p>
        </p:txBody>
      </p:sp>
      <p:sp>
        <p:nvSpPr>
          <p:cNvPr id="496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97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8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00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2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/>
          </a:p>
        </p:txBody>
      </p:sp>
      <p:sp>
        <p:nvSpPr>
          <p:cNvPr id="504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/>
          </a:p>
        </p:txBody>
      </p:sp>
      <p:pic>
        <p:nvPicPr>
          <p:cNvPr id="505" name="Picture 107" descr=""/>
          <p:cNvPicPr/>
          <p:nvPr/>
        </p:nvPicPr>
        <p:blipFill>
          <a:blip r:embed="rId4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 descr=""/>
          <p:cNvPicPr/>
          <p:nvPr/>
        </p:nvPicPr>
        <p:blipFill>
          <a:blip r:embed="rId5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/>
          </a:p>
        </p:txBody>
      </p:sp>
      <p:pic>
        <p:nvPicPr>
          <p:cNvPr id="509" name="Picture 109" descr=""/>
          <p:cNvPicPr/>
          <p:nvPr/>
        </p:nvPicPr>
        <p:blipFill>
          <a:blip r:embed="rId6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 descr=""/>
          <p:cNvPicPr/>
          <p:nvPr/>
        </p:nvPicPr>
        <p:blipFill>
          <a:blip r:embed="rId7"/>
          <a:srcRect l="51757" t="0" r="0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1" name="CustomShape 44"/>
          <p:cNvSpPr/>
          <p:nvPr/>
        </p:nvSpPr>
        <p:spPr>
          <a:xfrm>
            <a:off x="2362320" y="4509360"/>
            <a:ext cx="837360" cy="76140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/>
          </a:p>
        </p:txBody>
      </p:sp>
      <p:sp>
        <p:nvSpPr>
          <p:cNvPr id="514" name="Line 47"/>
          <p:cNvSpPr/>
          <p:nvPr/>
        </p:nvSpPr>
        <p:spPr>
          <a:xfrm>
            <a:off x="2438280" y="5921280"/>
            <a:ext cx="609480" cy="57600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15" name="Line 48"/>
          <p:cNvSpPr/>
          <p:nvPr/>
        </p:nvSpPr>
        <p:spPr>
          <a:xfrm flipV="1">
            <a:off x="2438280" y="5901120"/>
            <a:ext cx="609480" cy="5961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16" name="Picture 122" descr="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 descr="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 descr=""/>
          <p:cNvPicPr/>
          <p:nvPr/>
        </p:nvPicPr>
        <p:blipFill>
          <a:blip r:embed="rId10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 descr=""/>
          <p:cNvPicPr/>
          <p:nvPr/>
        </p:nvPicPr>
        <p:blipFill>
          <a:blip r:embed="rId11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 descr=""/>
          <p:cNvPicPr/>
          <p:nvPr/>
        </p:nvPicPr>
        <p:blipFill>
          <a:blip r:embed="rId12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 descr=""/>
          <p:cNvPicPr/>
          <p:nvPr/>
        </p:nvPicPr>
        <p:blipFill>
          <a:blip r:embed="rId13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 descr=""/>
          <p:cNvPicPr/>
          <p:nvPr/>
        </p:nvPicPr>
        <p:blipFill>
          <a:blip r:embed="rId14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 descr=""/>
          <p:cNvPicPr/>
          <p:nvPr/>
        </p:nvPicPr>
        <p:blipFill>
          <a:blip r:embed="rId15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 descr=""/>
          <p:cNvPicPr/>
          <p:nvPr/>
        </p:nvPicPr>
        <p:blipFill>
          <a:blip r:embed="rId16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 descr=""/>
          <p:cNvPicPr/>
          <p:nvPr/>
        </p:nvPicPr>
        <p:blipFill>
          <a:blip r:embed="rId17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 descr=""/>
          <p:cNvPicPr/>
          <p:nvPr/>
        </p:nvPicPr>
        <p:blipFill>
          <a:blip r:embed="rId18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 descr=""/>
          <p:cNvPicPr/>
          <p:nvPr/>
        </p:nvPicPr>
        <p:blipFill>
          <a:blip r:embed="rId19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 descr=""/>
          <p:cNvPicPr/>
          <p:nvPr/>
        </p:nvPicPr>
        <p:blipFill>
          <a:blip r:embed="rId20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1" name="Picture 78" descr=""/>
          <p:cNvPicPr/>
          <p:nvPr/>
        </p:nvPicPr>
        <p:blipFill>
          <a:blip r:embed="rId21"/>
          <a:srcRect l="0" t="48398" r="0" b="0"/>
          <a:stretch/>
        </p:blipFill>
        <p:spPr>
          <a:xfrm>
            <a:off x="7057800" y="5805000"/>
            <a:ext cx="1625040" cy="837000"/>
          </a:xfrm>
          <a:prstGeom prst="rect">
            <a:avLst/>
          </a:prstGeom>
          <a:ln>
            <a:noFill/>
          </a:ln>
        </p:spPr>
      </p:pic>
      <p:sp>
        <p:nvSpPr>
          <p:cNvPr id="532" name="CustomShape 51"/>
          <p:cNvSpPr/>
          <p:nvPr/>
        </p:nvSpPr>
        <p:spPr>
          <a:xfrm>
            <a:off x="7924680" y="5805000"/>
            <a:ext cx="794160" cy="691560"/>
          </a:xfrm>
          <a:prstGeom prst="cloud">
            <a:avLst/>
          </a:prstGeom>
          <a:solidFill>
            <a:srgbClr val="0000ff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3" name="Picture 92" descr=""/>
          <p:cNvPicPr/>
          <p:nvPr/>
        </p:nvPicPr>
        <p:blipFill>
          <a:blip r:embed="rId22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/>
          </a:p>
        </p:txBody>
      </p:sp>
      <p:pic>
        <p:nvPicPr>
          <p:cNvPr id="536" name="Picture 101" descr=""/>
          <p:cNvPicPr/>
          <p:nvPr/>
        </p:nvPicPr>
        <p:blipFill>
          <a:blip r:embed="rId23"/>
          <a:srcRect l="0" t="34023" r="49609" b="0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537" name="CustomShape 5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wml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7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 descr="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 descr="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 descr="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 descr="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 descr="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 descr="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 descr="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 descr="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 descr="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 descr="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 descr="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 descr="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 descr="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 descr="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 descr=""/>
          <p:cNvPicPr/>
          <p:nvPr/>
        </p:nvPicPr>
        <p:blipFill>
          <a:blip r:embed="rId18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 descr=""/>
          <p:cNvPicPr/>
          <p:nvPr/>
        </p:nvPicPr>
        <p:blipFill>
          <a:blip r:embed="rId19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 descr=""/>
          <p:cNvPicPr/>
          <p:nvPr/>
        </p:nvPicPr>
        <p:blipFill>
          <a:blip r:embed="rId20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sp>
        <p:nvSpPr>
          <p:cNvPr id="385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860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86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6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4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65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 descr="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 descr="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 descr="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 descr="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 descr="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 descr="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 descr="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 descr="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sp>
        <p:nvSpPr>
          <p:cNvPr id="3906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90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908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91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91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3912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 descr="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 descr="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 descr="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 descr="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 descr="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 descr="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 descr="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 descr="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 descr=""/>
          <p:cNvPicPr/>
          <p:nvPr/>
        </p:nvPicPr>
        <p:blipFill>
          <a:blip r:embed="rId12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sp>
        <p:nvSpPr>
          <p:cNvPr id="3953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954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955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9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58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959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 descr="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 descr="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 descr="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 descr="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 descr="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 descr="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 descr="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 descr="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 descr="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 descr="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 descr="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 descr="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 descr="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 descr="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 descr="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 descr="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 descr="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 descr="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 descr="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 descr="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 descr="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 descr="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 descr="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 descr="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 descr="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 descr="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 descr="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 descr="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 descr="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 descr="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 descr=""/>
          <p:cNvPicPr/>
          <p:nvPr/>
        </p:nvPicPr>
        <p:blipFill>
          <a:blip r:embed="rId24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 descr=""/>
          <p:cNvPicPr/>
          <p:nvPr/>
        </p:nvPicPr>
        <p:blipFill>
          <a:blip r:embed="rId25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/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 descr=""/>
          <p:cNvPicPr/>
          <p:nvPr/>
        </p:nvPicPr>
        <p:blipFill>
          <a:blip r:embed="rId4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 descr=""/>
          <p:cNvPicPr/>
          <p:nvPr/>
        </p:nvPicPr>
        <p:blipFill>
          <a:blip r:embed="rId5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 descr=""/>
          <p:cNvPicPr/>
          <p:nvPr/>
        </p:nvPicPr>
        <p:blipFill>
          <a:blip r:embed="rId6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 descr=""/>
          <p:cNvPicPr/>
          <p:nvPr/>
        </p:nvPicPr>
        <p:blipFill>
          <a:blip r:embed="rId7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 descr=""/>
          <p:cNvPicPr/>
          <p:nvPr/>
        </p:nvPicPr>
        <p:blipFill>
          <a:blip r:embed="rId8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 descr=""/>
          <p:cNvPicPr/>
          <p:nvPr/>
        </p:nvPicPr>
        <p:blipFill>
          <a:blip r:embed="rId9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 descr=""/>
          <p:cNvPicPr/>
          <p:nvPr/>
        </p:nvPicPr>
        <p:blipFill>
          <a:blip r:embed="rId10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 descr=""/>
          <p:cNvPicPr/>
          <p:nvPr/>
        </p:nvPicPr>
        <p:blipFill>
          <a:blip r:embed="rId11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 descr=""/>
          <p:cNvPicPr/>
          <p:nvPr/>
        </p:nvPicPr>
        <p:blipFill>
          <a:blip r:embed="rId12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 descr=""/>
          <p:cNvPicPr/>
          <p:nvPr/>
        </p:nvPicPr>
        <p:blipFill>
          <a:blip r:embed="rId13"/>
          <a:srcRect l="0" t="0" r="44921" b="0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 descr=""/>
          <p:cNvPicPr/>
          <p:nvPr/>
        </p:nvPicPr>
        <p:blipFill>
          <a:blip r:embed="rId14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 descr=""/>
          <p:cNvPicPr/>
          <p:nvPr/>
        </p:nvPicPr>
        <p:blipFill>
          <a:blip r:embed="rId15"/>
          <a:srcRect l="45937" t="28554" r="0" b="0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 descr=""/>
          <p:cNvPicPr/>
          <p:nvPr/>
        </p:nvPicPr>
        <p:blipFill>
          <a:blip r:embed="rId16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 descr=""/>
          <p:cNvPicPr/>
          <p:nvPr/>
        </p:nvPicPr>
        <p:blipFill>
          <a:blip r:embed="rId17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 descr=""/>
          <p:cNvPicPr/>
          <p:nvPr/>
        </p:nvPicPr>
        <p:blipFill>
          <a:blip r:embed="rId18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 descr=""/>
          <p:cNvPicPr/>
          <p:nvPr/>
        </p:nvPicPr>
        <p:blipFill>
          <a:blip r:embed="rId19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 descr=""/>
          <p:cNvPicPr/>
          <p:nvPr/>
        </p:nvPicPr>
        <p:blipFill>
          <a:blip r:embed="rId20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 descr=""/>
          <p:cNvPicPr/>
          <p:nvPr/>
        </p:nvPicPr>
        <p:blipFill>
          <a:blip r:embed="rId21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 descr=""/>
          <p:cNvPicPr/>
          <p:nvPr/>
        </p:nvPicPr>
        <p:blipFill>
          <a:blip r:embed="rId22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 descr=""/>
          <p:cNvPicPr/>
          <p:nvPr/>
        </p:nvPicPr>
        <p:blipFill>
          <a:blip r:embed="rId23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 descr="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 descr="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 descr="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 descr=""/>
          <p:cNvPicPr/>
          <p:nvPr/>
        </p:nvPicPr>
        <p:blipFill>
          <a:blip r:embed="rId7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 descr=""/>
          <p:cNvPicPr/>
          <p:nvPr/>
        </p:nvPicPr>
        <p:blipFill>
          <a:blip r:embed="rId8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 descr=""/>
          <p:cNvPicPr/>
          <p:nvPr/>
        </p:nvPicPr>
        <p:blipFill>
          <a:blip r:embed="rId9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 descr=""/>
          <p:cNvPicPr/>
          <p:nvPr/>
        </p:nvPicPr>
        <p:blipFill>
          <a:blip r:embed="rId10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 descr=""/>
          <p:cNvPicPr/>
          <p:nvPr/>
        </p:nvPicPr>
        <p:blipFill>
          <a:blip r:embed="rId11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 descr=""/>
          <p:cNvPicPr/>
          <p:nvPr/>
        </p:nvPicPr>
        <p:blipFill>
          <a:blip r:embed="rId12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 descr="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 descr=""/>
          <p:cNvPicPr/>
          <p:nvPr/>
        </p:nvPicPr>
        <p:blipFill>
          <a:blip r:embed="rId14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 descr=""/>
          <p:cNvPicPr/>
          <p:nvPr/>
        </p:nvPicPr>
        <p:blipFill>
          <a:blip r:embed="rId15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 descr=""/>
          <p:cNvPicPr/>
          <p:nvPr/>
        </p:nvPicPr>
        <p:blipFill>
          <a:blip r:embed="rId16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 descr=""/>
          <p:cNvPicPr/>
          <p:nvPr/>
        </p:nvPicPr>
        <p:blipFill>
          <a:blip r:embed="rId17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 descr=""/>
          <p:cNvPicPr/>
          <p:nvPr/>
        </p:nvPicPr>
        <p:blipFill>
          <a:blip r:embed="rId18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 descr=""/>
          <p:cNvPicPr/>
          <p:nvPr/>
        </p:nvPicPr>
        <p:blipFill>
          <a:blip r:embed="rId19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 descr=""/>
          <p:cNvPicPr/>
          <p:nvPr/>
        </p:nvPicPr>
        <p:blipFill>
          <a:blip r:embed="rId20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 descr=""/>
          <p:cNvPicPr/>
          <p:nvPr/>
        </p:nvPicPr>
        <p:blipFill>
          <a:blip r:embed="rId21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/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 descr=""/>
          <p:cNvPicPr/>
          <p:nvPr/>
        </p:nvPicPr>
        <p:blipFill>
          <a:blip r:embed="rId4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 descr=""/>
          <p:cNvPicPr/>
          <p:nvPr/>
        </p:nvPicPr>
        <p:blipFill>
          <a:blip r:embed="rId5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 descr=""/>
          <p:cNvPicPr/>
          <p:nvPr/>
        </p:nvPicPr>
        <p:blipFill>
          <a:blip r:embed="rId6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 descr=""/>
          <p:cNvPicPr/>
          <p:nvPr/>
        </p:nvPicPr>
        <p:blipFill>
          <a:blip r:embed="rId7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 descr=""/>
          <p:cNvPicPr/>
          <p:nvPr/>
        </p:nvPicPr>
        <p:blipFill>
          <a:blip r:embed="rId8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 descr=""/>
          <p:cNvPicPr/>
          <p:nvPr/>
        </p:nvPicPr>
        <p:blipFill>
          <a:blip r:embed="rId9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 descr=""/>
          <p:cNvPicPr/>
          <p:nvPr/>
        </p:nvPicPr>
        <p:blipFill>
          <a:blip r:embed="rId10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 descr=""/>
          <p:cNvPicPr/>
          <p:nvPr/>
        </p:nvPicPr>
        <p:blipFill>
          <a:blip r:embed="rId11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 descr=""/>
          <p:cNvPicPr/>
          <p:nvPr/>
        </p:nvPicPr>
        <p:blipFill>
          <a:blip r:embed="rId12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 descr=""/>
          <p:cNvPicPr/>
          <p:nvPr/>
        </p:nvPicPr>
        <p:blipFill>
          <a:blip r:embed="rId13"/>
          <a:srcRect l="12851" t="28554" r="41171" b="0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 descr=""/>
          <p:cNvPicPr/>
          <p:nvPr/>
        </p:nvPicPr>
        <p:blipFill>
          <a:blip r:embed="rId14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 descr=""/>
          <p:cNvPicPr/>
          <p:nvPr/>
        </p:nvPicPr>
        <p:blipFill>
          <a:blip r:embed="rId15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 descr=""/>
          <p:cNvPicPr/>
          <p:nvPr/>
        </p:nvPicPr>
        <p:blipFill>
          <a:blip r:embed="rId16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 descr=""/>
          <p:cNvPicPr/>
          <p:nvPr/>
        </p:nvPicPr>
        <p:blipFill>
          <a:blip r:embed="rId17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 descr=""/>
          <p:cNvPicPr/>
          <p:nvPr/>
        </p:nvPicPr>
        <p:blipFill>
          <a:blip r:embed="rId18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 descr=""/>
          <p:cNvPicPr/>
          <p:nvPr/>
        </p:nvPicPr>
        <p:blipFill>
          <a:blip r:embed="rId19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 descr=""/>
          <p:cNvPicPr/>
          <p:nvPr/>
        </p:nvPicPr>
        <p:blipFill>
          <a:blip r:embed="rId20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 descr=""/>
          <p:cNvPicPr/>
          <p:nvPr/>
        </p:nvPicPr>
        <p:blipFill>
          <a:blip r:embed="rId21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 descr=""/>
          <p:cNvPicPr/>
          <p:nvPr/>
        </p:nvPicPr>
        <p:blipFill>
          <a:blip r:embed="rId22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 descr=""/>
          <p:cNvPicPr/>
          <p:nvPr/>
        </p:nvPicPr>
        <p:blipFill>
          <a:blip r:embed="rId23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 descr=""/>
          <p:cNvPicPr/>
          <p:nvPr/>
        </p:nvPicPr>
        <p:blipFill>
          <a:blip r:embed="rId24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 descr=""/>
          <p:cNvPicPr/>
          <p:nvPr/>
        </p:nvPicPr>
        <p:blipFill>
          <a:blip r:embed="rId25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1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92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 descr="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 descr="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 descr="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 descr="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 descr="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 descr="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 descr="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 descr="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 descr="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 descr="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 descr="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 descr="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 descr=""/>
          <p:cNvPicPr/>
          <p:nvPr/>
        </p:nvPicPr>
        <p:blipFill>
          <a:blip r:embed="rId16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 descr=""/>
          <p:cNvPicPr/>
          <p:nvPr/>
        </p:nvPicPr>
        <p:blipFill>
          <a:blip r:embed="rId17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 descr=""/>
          <p:cNvPicPr/>
          <p:nvPr/>
        </p:nvPicPr>
        <p:blipFill>
          <a:blip r:embed="rId18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/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 descr=""/>
          <p:cNvPicPr/>
          <p:nvPr/>
        </p:nvPicPr>
        <p:blipFill>
          <a:blip r:embed="rId4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 descr=""/>
          <p:cNvPicPr/>
          <p:nvPr/>
        </p:nvPicPr>
        <p:blipFill>
          <a:blip r:embed="rId5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 descr=""/>
          <p:cNvPicPr/>
          <p:nvPr/>
        </p:nvPicPr>
        <p:blipFill>
          <a:blip r:embed="rId6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 descr=""/>
          <p:cNvPicPr/>
          <p:nvPr/>
        </p:nvPicPr>
        <p:blipFill>
          <a:blip r:embed="rId7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 descr=""/>
          <p:cNvPicPr/>
          <p:nvPr/>
        </p:nvPicPr>
        <p:blipFill>
          <a:blip r:embed="rId8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 descr=""/>
          <p:cNvPicPr/>
          <p:nvPr/>
        </p:nvPicPr>
        <p:blipFill>
          <a:blip r:embed="rId9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 descr=""/>
          <p:cNvPicPr/>
          <p:nvPr/>
        </p:nvPicPr>
        <p:blipFill>
          <a:blip r:embed="rId10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 descr=""/>
          <p:cNvPicPr/>
          <p:nvPr/>
        </p:nvPicPr>
        <p:blipFill>
          <a:blip r:embed="rId11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 descr=""/>
          <p:cNvPicPr/>
          <p:nvPr/>
        </p:nvPicPr>
        <p:blipFill>
          <a:blip r:embed="rId12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 descr=""/>
          <p:cNvPicPr/>
          <p:nvPr/>
        </p:nvPicPr>
        <p:blipFill>
          <a:blip r:embed="rId13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 descr=""/>
          <p:cNvPicPr/>
          <p:nvPr/>
        </p:nvPicPr>
        <p:blipFill>
          <a:blip r:embed="rId14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 descr=""/>
          <p:cNvPicPr/>
          <p:nvPr/>
        </p:nvPicPr>
        <p:blipFill>
          <a:blip r:embed="rId15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 descr=""/>
          <p:cNvPicPr/>
          <p:nvPr/>
        </p:nvPicPr>
        <p:blipFill>
          <a:blip r:embed="rId16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 descr=""/>
          <p:cNvPicPr/>
          <p:nvPr/>
        </p:nvPicPr>
        <p:blipFill>
          <a:blip r:embed="rId17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 descr="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 descr="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 descr=""/>
          <p:cNvPicPr/>
          <p:nvPr/>
        </p:nvPicPr>
        <p:blipFill>
          <a:blip r:embed="rId20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 descr="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 descr="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 descr="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1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62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5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66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67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/>
          </a:p>
        </p:txBody>
      </p:sp>
      <p:pic>
        <p:nvPicPr>
          <p:cNvPr id="569" name="Picture 93" descr=""/>
          <p:cNvPicPr/>
          <p:nvPr/>
        </p:nvPicPr>
        <p:blipFill>
          <a:blip r:embed="rId4"/>
          <a:srcRect l="18789" t="30703" r="23671" b="32343"/>
          <a:stretch/>
        </p:blipFill>
        <p:spPr>
          <a:xfrm>
            <a:off x="2227320" y="187308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0" name="Picture 94" descr=""/>
          <p:cNvPicPr/>
          <p:nvPr/>
        </p:nvPicPr>
        <p:blipFill>
          <a:blip r:embed="rId5"/>
          <a:stretch/>
        </p:blipFill>
        <p:spPr>
          <a:xfrm>
            <a:off x="2851200" y="174096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1" name="CustomShape 29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572" name="CustomShape 3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My stories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19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sp>
        <p:nvSpPr>
          <p:cNvPr id="4425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4426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 descr="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 descr="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 descr="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 descr="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 descr="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 descr="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 descr="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 descr="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 descr="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 descr="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 descr="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 descr="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 descr="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 descr="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 descr="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 descr="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 descr=""/>
          <p:cNvPicPr/>
          <p:nvPr/>
        </p:nvPicPr>
        <p:blipFill>
          <a:blip r:embed="rId20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 descr="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 descr="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4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2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 descr="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 descr="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 descr="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 descr="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 descr="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 descr="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 descr="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 descr=""/>
          <p:cNvPicPr/>
          <p:nvPr/>
        </p:nvPicPr>
        <p:blipFill>
          <a:blip r:embed="rId11"/>
          <a:stretch/>
        </p:blipFill>
        <p:spPr>
          <a:xfrm>
            <a:off x="1981080" y="403848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07" name="Picture 123" descr="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 descr="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 descr="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 descr=""/>
          <p:cNvPicPr/>
          <p:nvPr/>
        </p:nvPicPr>
        <p:blipFill>
          <a:blip r:embed="rId15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 descr=""/>
          <p:cNvPicPr/>
          <p:nvPr/>
        </p:nvPicPr>
        <p:blipFill>
          <a:blip r:embed="rId16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 descr="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 descr="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 descr="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 descr="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 descr=""/>
          <p:cNvPicPr/>
          <p:nvPr/>
        </p:nvPicPr>
        <p:blipFill>
          <a:blip r:embed="rId21"/>
          <a:srcRect l="0" t="32070" r="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 descr="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 descr="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 descr="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 descr="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 descr="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 descr=""/>
          <p:cNvPicPr/>
          <p:nvPr/>
        </p:nvPicPr>
        <p:blipFill>
          <a:blip r:embed="rId7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 descr=""/>
          <p:cNvPicPr/>
          <p:nvPr/>
        </p:nvPicPr>
        <p:blipFill>
          <a:blip r:embed="rId8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 descr=""/>
          <p:cNvPicPr/>
          <p:nvPr/>
        </p:nvPicPr>
        <p:blipFill>
          <a:blip r:embed="rId9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 descr=""/>
          <p:cNvPicPr/>
          <p:nvPr/>
        </p:nvPicPr>
        <p:blipFill>
          <a:blip r:embed="rId10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 descr=""/>
          <p:cNvPicPr/>
          <p:nvPr/>
        </p:nvPicPr>
        <p:blipFill>
          <a:blip r:embed="rId11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 descr=""/>
          <p:cNvPicPr/>
          <p:nvPr/>
        </p:nvPicPr>
        <p:blipFill>
          <a:blip r:embed="rId12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 descr=""/>
          <p:cNvPicPr/>
          <p:nvPr/>
        </p:nvPicPr>
        <p:blipFill>
          <a:blip r:embed="rId13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 descr="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 descr="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 descr="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 descr="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 descr="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 descr="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 descr="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 descr="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 descr="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 descr="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 descr="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 descr="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 descr="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 descr="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 descr="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 descr="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 descr="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 descr="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 descr="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 descr="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 descr="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 descr="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 descr="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 descr="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 descr=""/>
          <p:cNvPicPr/>
          <p:nvPr/>
        </p:nvPicPr>
        <p:blipFill>
          <a:blip r:embed="rId18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 descr=""/>
          <p:cNvPicPr/>
          <p:nvPr/>
        </p:nvPicPr>
        <p:blipFill>
          <a:blip r:embed="rId19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 descr=""/>
          <p:cNvPicPr/>
          <p:nvPr/>
        </p:nvPicPr>
        <p:blipFill>
          <a:blip r:embed="rId2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 descr=""/>
          <p:cNvPicPr/>
          <p:nvPr/>
        </p:nvPicPr>
        <p:blipFill>
          <a:blip r:embed="rId21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 descr=""/>
          <p:cNvPicPr/>
          <p:nvPr/>
        </p:nvPicPr>
        <p:blipFill>
          <a:blip r:embed="rId22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 descr=""/>
          <p:cNvPicPr/>
          <p:nvPr/>
        </p:nvPicPr>
        <p:blipFill>
          <a:blip r:embed="rId23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 descr=""/>
          <p:cNvPicPr/>
          <p:nvPr/>
        </p:nvPicPr>
        <p:blipFill>
          <a:blip r:embed="rId24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 descr=""/>
          <p:cNvPicPr/>
          <p:nvPr/>
        </p:nvPicPr>
        <p:blipFill>
          <a:blip r:embed="rId25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 descr=""/>
          <p:cNvPicPr/>
          <p:nvPr/>
        </p:nvPicPr>
        <p:blipFill>
          <a:blip r:embed="rId26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 descr=""/>
          <p:cNvPicPr/>
          <p:nvPr/>
        </p:nvPicPr>
        <p:blipFill>
          <a:blip r:embed="rId27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 descr="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 descr="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 descr="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 descr="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 descr="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 descr="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 descr="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 descr=""/>
          <p:cNvPicPr/>
          <p:nvPr/>
        </p:nvPicPr>
        <p:blipFill>
          <a:blip r:embed="rId11"/>
          <a:srcRect l="0" t="0"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 descr="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 descr="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 descr="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 descr="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 descr="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 descr="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 descr="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 descr="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flipV="1" rot="10800000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 descr="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 descr="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 descr="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 descr=""/>
          <p:cNvPicPr/>
          <p:nvPr/>
        </p:nvPicPr>
        <p:blipFill>
          <a:blip r:embed="rId4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 descr=""/>
          <p:cNvPicPr/>
          <p:nvPr/>
        </p:nvPicPr>
        <p:blipFill>
          <a:blip r:embed="rId5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 descr=""/>
          <p:cNvPicPr/>
          <p:nvPr/>
        </p:nvPicPr>
        <p:blipFill>
          <a:blip r:embed="rId6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 descr=""/>
          <p:cNvPicPr/>
          <p:nvPr/>
        </p:nvPicPr>
        <p:blipFill>
          <a:blip r:embed="rId7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 descr=""/>
          <p:cNvPicPr/>
          <p:nvPr/>
        </p:nvPicPr>
        <p:blipFill>
          <a:blip r:embed="rId8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 descr=""/>
          <p:cNvPicPr/>
          <p:nvPr/>
        </p:nvPicPr>
        <p:blipFill>
          <a:blip r:embed="rId9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 descr=""/>
          <p:cNvPicPr/>
          <p:nvPr/>
        </p:nvPicPr>
        <p:blipFill>
          <a:blip r:embed="rId10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 descr=""/>
          <p:cNvPicPr/>
          <p:nvPr/>
        </p:nvPicPr>
        <p:blipFill>
          <a:blip r:embed="rId11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 descr=""/>
          <p:cNvPicPr/>
          <p:nvPr/>
        </p:nvPicPr>
        <p:blipFill>
          <a:blip r:embed="rId12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 descr=""/>
          <p:cNvPicPr/>
          <p:nvPr/>
        </p:nvPicPr>
        <p:blipFill>
          <a:blip r:embed="rId13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 descr=""/>
          <p:cNvPicPr/>
          <p:nvPr/>
        </p:nvPicPr>
        <p:blipFill>
          <a:blip r:embed="rId14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 descr=""/>
          <p:cNvPicPr/>
          <p:nvPr/>
        </p:nvPicPr>
        <p:blipFill>
          <a:blip r:embed="rId15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 descr=""/>
          <p:cNvPicPr/>
          <p:nvPr/>
        </p:nvPicPr>
        <p:blipFill>
          <a:blip r:embed="rId16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 descr=""/>
          <p:cNvPicPr/>
          <p:nvPr/>
        </p:nvPicPr>
        <p:blipFill>
          <a:blip r:embed="rId17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 descr=""/>
          <p:cNvPicPr/>
          <p:nvPr/>
        </p:nvPicPr>
        <p:blipFill>
          <a:blip r:embed="rId18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 descr=""/>
          <p:cNvPicPr/>
          <p:nvPr/>
        </p:nvPicPr>
        <p:blipFill>
          <a:blip r:embed="rId19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 descr=""/>
          <p:cNvPicPr/>
          <p:nvPr/>
        </p:nvPicPr>
        <p:blipFill>
          <a:blip r:embed="rId20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 descr="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 descr="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 descr="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 descr="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 descr="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 descr=""/>
          <p:cNvPicPr/>
          <p:nvPr/>
        </p:nvPicPr>
        <p:blipFill>
          <a:blip r:embed="rId9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 descr=""/>
          <p:cNvPicPr/>
          <p:nvPr/>
        </p:nvPicPr>
        <p:blipFill>
          <a:blip r:embed="rId10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 descr=""/>
          <p:cNvPicPr/>
          <p:nvPr/>
        </p:nvPicPr>
        <p:blipFill>
          <a:blip r:embed="rId11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 descr=""/>
          <p:cNvPicPr/>
          <p:nvPr/>
        </p:nvPicPr>
        <p:blipFill>
          <a:blip r:embed="rId12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 descr=""/>
          <p:cNvPicPr/>
          <p:nvPr/>
        </p:nvPicPr>
        <p:blipFill>
          <a:blip r:embed="rId13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 descr=""/>
          <p:cNvPicPr/>
          <p:nvPr/>
        </p:nvPicPr>
        <p:blipFill>
          <a:blip r:embed="rId14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 descr=""/>
          <p:cNvPicPr/>
          <p:nvPr/>
        </p:nvPicPr>
        <p:blipFill>
          <a:blip r:embed="rId15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 descr=""/>
          <p:cNvPicPr/>
          <p:nvPr/>
        </p:nvPicPr>
        <p:blipFill>
          <a:blip r:embed="rId16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 descr=""/>
          <p:cNvPicPr/>
          <p:nvPr/>
        </p:nvPicPr>
        <p:blipFill>
          <a:blip r:embed="rId17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 descr=""/>
          <p:cNvPicPr/>
          <p:nvPr/>
        </p:nvPicPr>
        <p:blipFill>
          <a:blip r:embed="rId18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 descr=""/>
          <p:cNvPicPr/>
          <p:nvPr/>
        </p:nvPicPr>
        <p:blipFill>
          <a:blip r:embed="rId19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 descr=""/>
          <p:cNvPicPr/>
          <p:nvPr/>
        </p:nvPicPr>
        <p:blipFill>
          <a:blip r:embed="rId20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 descr=""/>
          <p:cNvPicPr/>
          <p:nvPr/>
        </p:nvPicPr>
        <p:blipFill>
          <a:blip r:embed="rId21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 descr=""/>
          <p:cNvPicPr/>
          <p:nvPr/>
        </p:nvPicPr>
        <p:blipFill>
          <a:blip r:embed="rId22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 descr=""/>
          <p:cNvPicPr/>
          <p:nvPr/>
        </p:nvPicPr>
        <p:blipFill>
          <a:blip r:embed="rId23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 descr=""/>
          <p:cNvPicPr/>
          <p:nvPr/>
        </p:nvPicPr>
        <p:blipFill>
          <a:blip r:embed="rId24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1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06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 descr="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 descr="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 descr="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 descr=""/>
          <p:cNvPicPr/>
          <p:nvPr/>
        </p:nvPicPr>
        <p:blipFill>
          <a:blip r:embed="rId7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 descr=""/>
          <p:cNvPicPr/>
          <p:nvPr/>
        </p:nvPicPr>
        <p:blipFill>
          <a:blip r:embed="rId8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 descr=""/>
          <p:cNvPicPr/>
          <p:nvPr/>
        </p:nvPicPr>
        <p:blipFill>
          <a:blip r:embed="rId9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 descr=""/>
          <p:cNvPicPr/>
          <p:nvPr/>
        </p:nvPicPr>
        <p:blipFill>
          <a:blip r:embed="rId10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 descr=""/>
          <p:cNvPicPr/>
          <p:nvPr/>
        </p:nvPicPr>
        <p:blipFill>
          <a:blip r:embed="rId11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 descr=""/>
          <p:cNvPicPr/>
          <p:nvPr/>
        </p:nvPicPr>
        <p:blipFill>
          <a:blip r:embed="rId12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 descr=""/>
          <p:cNvPicPr/>
          <p:nvPr/>
        </p:nvPicPr>
        <p:blipFill>
          <a:blip r:embed="rId13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 descr=""/>
          <p:cNvPicPr/>
          <p:nvPr/>
        </p:nvPicPr>
        <p:blipFill>
          <a:blip r:embed="rId14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 descr=""/>
          <p:cNvPicPr/>
          <p:nvPr/>
        </p:nvPicPr>
        <p:blipFill>
          <a:blip r:embed="rId15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 descr=""/>
          <p:cNvPicPr/>
          <p:nvPr/>
        </p:nvPicPr>
        <p:blipFill>
          <a:blip r:embed="rId16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 descr=""/>
          <p:cNvPicPr/>
          <p:nvPr/>
        </p:nvPicPr>
        <p:blipFill>
          <a:blip r:embed="rId17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 descr=""/>
          <p:cNvPicPr/>
          <p:nvPr/>
        </p:nvPicPr>
        <p:blipFill>
          <a:blip r:embed="rId18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 descr=""/>
          <p:cNvPicPr/>
          <p:nvPr/>
        </p:nvPicPr>
        <p:blipFill>
          <a:blip r:embed="rId19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 descr=""/>
          <p:cNvPicPr/>
          <p:nvPr/>
        </p:nvPicPr>
        <p:blipFill>
          <a:blip r:embed="rId20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 descr=""/>
          <p:cNvPicPr/>
          <p:nvPr/>
        </p:nvPicPr>
        <p:blipFill>
          <a:blip r:embed="rId21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 descr="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 descr="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 descr="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 descr=""/>
          <p:cNvPicPr/>
          <p:nvPr/>
        </p:nvPicPr>
        <p:blipFill>
          <a:blip r:embed="rId2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4967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968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6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7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7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73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 descr="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 descr="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 descr="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 descr="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 descr="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 descr="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 descr="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 descr="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 descr=""/>
          <p:cNvPicPr/>
          <p:nvPr/>
        </p:nvPicPr>
        <p:blipFill>
          <a:blip r:embed="rId12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 descr=""/>
          <p:cNvPicPr/>
          <p:nvPr/>
        </p:nvPicPr>
        <p:blipFill>
          <a:blip r:embed="rId13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 descr=""/>
          <p:cNvPicPr/>
          <p:nvPr/>
        </p:nvPicPr>
        <p:blipFill>
          <a:blip r:embed="rId14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 descr=""/>
          <p:cNvPicPr/>
          <p:nvPr/>
        </p:nvPicPr>
        <p:blipFill>
          <a:blip r:embed="rId15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 descr=""/>
          <p:cNvPicPr/>
          <p:nvPr/>
        </p:nvPicPr>
        <p:blipFill>
          <a:blip r:embed="rId16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1" name="CustomShape 38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sp>
        <p:nvSpPr>
          <p:cNvPr id="5018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019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020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022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23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24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 descr="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 descr="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 descr="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 descr="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1" name="CustomShape 32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/>
          </a:p>
        </p:txBody>
      </p:sp>
      <p:sp>
        <p:nvSpPr>
          <p:cNvPr id="595" name="CustomShape 23"/>
          <p:cNvSpPr/>
          <p:nvPr/>
        </p:nvSpPr>
        <p:spPr>
          <a:xfrm>
            <a:off x="7340040" y="1752480"/>
            <a:ext cx="1599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Comic Sans MS"/>
                <a:ea typeface="DejaVu Sans"/>
              </a:rPr>
              <a:t>could</a:t>
            </a:r>
            <a:endParaRPr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/>
          </a:p>
        </p:txBody>
      </p:sp>
      <p:sp>
        <p:nvSpPr>
          <p:cNvPr id="598" name="CustomShape 26"/>
          <p:cNvSpPr/>
          <p:nvPr/>
        </p:nvSpPr>
        <p:spPr>
          <a:xfrm>
            <a:off x="7340040" y="3103920"/>
            <a:ext cx="1599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Comic Sans MS"/>
                <a:ea typeface="DejaVu Sans"/>
              </a:rPr>
              <a:t>would</a:t>
            </a:r>
            <a:endParaRPr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/>
          </a:p>
        </p:txBody>
      </p:sp>
      <p:sp>
        <p:nvSpPr>
          <p:cNvPr id="601" name="CustomShape 29"/>
          <p:cNvSpPr/>
          <p:nvPr/>
        </p:nvSpPr>
        <p:spPr>
          <a:xfrm>
            <a:off x="7340040" y="4419720"/>
            <a:ext cx="1599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Comic Sans MS"/>
                <a:ea typeface="DejaVu Sans"/>
              </a:rPr>
              <a:t>should</a:t>
            </a:r>
            <a:endParaRPr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What’ have you been doing?</a:t>
            </a:r>
            <a:endParaRPr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/>
          </a:p>
        </p:txBody>
      </p:sp>
      <p:pic>
        <p:nvPicPr>
          <p:cNvPr id="612" name="Picture 90" descr=""/>
          <p:cNvPicPr/>
          <p:nvPr/>
        </p:nvPicPr>
        <p:blipFill>
          <a:blip r:embed="rId4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/>
          </a:p>
        </p:txBody>
      </p:sp>
      <p:pic>
        <p:nvPicPr>
          <p:cNvPr id="615" name="Picture 104" descr=""/>
          <p:cNvPicPr/>
          <p:nvPr/>
        </p:nvPicPr>
        <p:blipFill>
          <a:blip r:embed="rId5"/>
          <a:stretch/>
        </p:blipFill>
        <p:spPr>
          <a:xfrm>
            <a:off x="5791320" y="167580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616" name="Picture 106" descr=""/>
          <p:cNvPicPr/>
          <p:nvPr/>
        </p:nvPicPr>
        <p:blipFill>
          <a:blip r:embed="rId6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/>
          </a:p>
        </p:txBody>
      </p:sp>
      <p:pic>
        <p:nvPicPr>
          <p:cNvPr id="619" name="Picture 108" descr=""/>
          <p:cNvPicPr/>
          <p:nvPr/>
        </p:nvPicPr>
        <p:blipFill>
          <a:blip r:embed="rId7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 descr=""/>
          <p:cNvPicPr/>
          <p:nvPr/>
        </p:nvPicPr>
        <p:blipFill>
          <a:blip r:embed="rId8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/>
          </a:p>
        </p:txBody>
      </p:sp>
      <p:pic>
        <p:nvPicPr>
          <p:cNvPr id="622" name="Picture 112" descr=""/>
          <p:cNvPicPr/>
          <p:nvPr/>
        </p:nvPicPr>
        <p:blipFill>
          <a:blip r:embed="rId9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/>
          </a:p>
        </p:txBody>
      </p:sp>
      <p:pic>
        <p:nvPicPr>
          <p:cNvPr id="625" name="Picture 113" descr=""/>
          <p:cNvPicPr/>
          <p:nvPr/>
        </p:nvPicPr>
        <p:blipFill>
          <a:blip r:embed="rId10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 descr=""/>
          <p:cNvPicPr/>
          <p:nvPr/>
        </p:nvPicPr>
        <p:blipFill>
          <a:blip r:embed="rId11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 descr=""/>
          <p:cNvPicPr/>
          <p:nvPr/>
        </p:nvPicPr>
        <p:blipFill>
          <a:blip r:embed="rId12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9" name="CustomShape 45"/>
          <p:cNvSpPr/>
          <p:nvPr/>
        </p:nvSpPr>
        <p:spPr>
          <a:xfrm flipV="1" rot="10800000">
            <a:off x="3711240" y="5333040"/>
            <a:ext cx="331200" cy="3042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 descr=""/>
          <p:cNvPicPr/>
          <p:nvPr/>
        </p:nvPicPr>
        <p:blipFill>
          <a:blip r:embed="rId13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 descr=""/>
          <p:cNvPicPr/>
          <p:nvPr/>
        </p:nvPicPr>
        <p:blipFill>
          <a:blip r:embed="rId14"/>
          <a:srcRect l="0" t="0" r="45507" b="0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633" name="CustomShape 47"/>
          <p:cNvSpPr/>
          <p:nvPr/>
        </p:nvSpPr>
        <p:spPr>
          <a:xfrm flipV="1" rot="10800000">
            <a:off x="9210960" y="6676920"/>
            <a:ext cx="331200" cy="3042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34" name="Picture 124" descr=""/>
          <p:cNvPicPr/>
          <p:nvPr/>
        </p:nvPicPr>
        <p:blipFill>
          <a:blip r:embed="rId15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 descr="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 descr=""/>
          <p:cNvPicPr/>
          <p:nvPr/>
        </p:nvPicPr>
        <p:blipFill>
          <a:blip r:embed="rId1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 descr=""/>
          <p:cNvPicPr/>
          <p:nvPr/>
        </p:nvPicPr>
        <p:blipFill>
          <a:blip r:embed="rId1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 descr=""/>
          <p:cNvPicPr/>
          <p:nvPr/>
        </p:nvPicPr>
        <p:blipFill>
          <a:blip r:embed="rId19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 descr=""/>
          <p:cNvPicPr/>
          <p:nvPr/>
        </p:nvPicPr>
        <p:blipFill>
          <a:blip r:embed="rId20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 descr=""/>
          <p:cNvPicPr/>
          <p:nvPr/>
        </p:nvPicPr>
        <p:blipFill>
          <a:blip r:embed="rId21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 descr=""/>
          <p:cNvPicPr/>
          <p:nvPr/>
        </p:nvPicPr>
        <p:blipFill>
          <a:blip r:embed="rId22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 descr=""/>
          <p:cNvPicPr/>
          <p:nvPr/>
        </p:nvPicPr>
        <p:blipFill>
          <a:blip r:embed="rId23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trike="noStrike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/>
          </a:p>
        </p:txBody>
      </p:sp>
      <p:sp>
        <p:nvSpPr>
          <p:cNvPr id="645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questions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53" name="CustomShape 2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054" name="CustomShape 2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055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057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59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/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 descr=""/>
          <p:cNvPicPr/>
          <p:nvPr/>
        </p:nvPicPr>
        <p:blipFill>
          <a:blip r:embed="rId4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 descr=""/>
          <p:cNvPicPr/>
          <p:nvPr/>
        </p:nvPicPr>
        <p:blipFill>
          <a:blip r:embed="rId5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 descr=""/>
          <p:cNvPicPr/>
          <p:nvPr/>
        </p:nvPicPr>
        <p:blipFill>
          <a:blip r:embed="rId6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/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/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 descr=""/>
          <p:cNvPicPr/>
          <p:nvPr/>
        </p:nvPicPr>
        <p:blipFill>
          <a:blip r:embed="rId7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 descr=""/>
          <p:cNvPicPr/>
          <p:nvPr/>
        </p:nvPicPr>
        <p:blipFill>
          <a:blip r:embed="rId8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 descr=""/>
          <p:cNvPicPr/>
          <p:nvPr/>
        </p:nvPicPr>
        <p:blipFill>
          <a:blip r:embed="rId9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 descr=""/>
          <p:cNvPicPr/>
          <p:nvPr/>
        </p:nvPicPr>
        <p:blipFill>
          <a:blip r:embed="rId10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 descr=""/>
          <p:cNvPicPr/>
          <p:nvPr/>
        </p:nvPicPr>
        <p:blipFill>
          <a:blip r:embed="rId11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4" name="CustomShape 31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1" name="CustomShape 1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2" name="CustomShape 1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3" name="CustomShape 1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 descr=""/>
          <p:cNvPicPr/>
          <p:nvPr/>
        </p:nvPicPr>
        <p:blipFill>
          <a:blip r:embed="rId4"/>
          <a:srcRect l="52070" t="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 descr=""/>
          <p:cNvPicPr/>
          <p:nvPr/>
        </p:nvPicPr>
        <p:blipFill>
          <a:blip r:embed="rId5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 descr=""/>
          <p:cNvPicPr/>
          <p:nvPr/>
        </p:nvPicPr>
        <p:blipFill>
          <a:blip r:embed="rId6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/>
          </a:p>
        </p:txBody>
      </p:sp>
      <p:pic>
        <p:nvPicPr>
          <p:cNvPr id="5119" name="Picture 102" descr=""/>
          <p:cNvPicPr/>
          <p:nvPr/>
        </p:nvPicPr>
        <p:blipFill>
          <a:blip r:embed="rId7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 descr=""/>
          <p:cNvPicPr/>
          <p:nvPr/>
        </p:nvPicPr>
        <p:blipFill>
          <a:blip r:embed="rId8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/>
          </a:p>
        </p:txBody>
      </p:sp>
      <p:pic>
        <p:nvPicPr>
          <p:cNvPr id="5123" name="Picture 104" descr=""/>
          <p:cNvPicPr/>
          <p:nvPr/>
        </p:nvPicPr>
        <p:blipFill>
          <a:blip r:embed="rId9"/>
          <a:srcRect l="0" t="18789" r="0" b="0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 descr=""/>
          <p:cNvPicPr/>
          <p:nvPr/>
        </p:nvPicPr>
        <p:blipFill>
          <a:blip r:embed="rId10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 descr=""/>
          <p:cNvPicPr/>
          <p:nvPr/>
        </p:nvPicPr>
        <p:blipFill>
          <a:blip r:embed="rId11"/>
          <a:srcRect l="0" t="19414" r="0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flipH="1" rot="16200000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 descr=""/>
          <p:cNvPicPr/>
          <p:nvPr/>
        </p:nvPicPr>
        <p:blipFill>
          <a:blip r:embed="rId12"/>
          <a:srcRect l="52070" t="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 descr=""/>
          <p:cNvPicPr/>
          <p:nvPr/>
        </p:nvPicPr>
        <p:blipFill>
          <a:blip r:embed="rId13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 descr=""/>
          <p:cNvPicPr/>
          <p:nvPr/>
        </p:nvPicPr>
        <p:blipFill>
          <a:blip r:embed="rId14"/>
          <a:srcRect l="52070" t="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 descr="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 descr="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 descr="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 descr="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 descr=""/>
          <p:cNvPicPr/>
          <p:nvPr/>
        </p:nvPicPr>
        <p:blipFill>
          <a:blip r:embed="rId19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800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800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800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sp>
        <p:nvSpPr>
          <p:cNvPr id="5146" name="CustomShape 52"/>
          <p:cNvSpPr/>
          <p:nvPr/>
        </p:nvSpPr>
        <p:spPr>
          <a:xfrm flipH="1" rot="16200000">
            <a:off x="473040" y="609876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47" name="CustomShape 53"/>
          <p:cNvSpPr/>
          <p:nvPr/>
        </p:nvSpPr>
        <p:spPr>
          <a:xfrm flipH="1" rot="16200000">
            <a:off x="873360" y="609876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48" name="Picture 137" descr=""/>
          <p:cNvPicPr/>
          <p:nvPr/>
        </p:nvPicPr>
        <p:blipFill>
          <a:blip r:embed="rId20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 descr=""/>
          <p:cNvPicPr/>
          <p:nvPr/>
        </p:nvPicPr>
        <p:blipFill>
          <a:blip r:embed="rId21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 descr=""/>
          <p:cNvPicPr/>
          <p:nvPr/>
        </p:nvPicPr>
        <p:blipFill>
          <a:blip r:embed="rId22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 descr=""/>
          <p:cNvPicPr/>
          <p:nvPr/>
        </p:nvPicPr>
        <p:blipFill>
          <a:blip r:embed="rId23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b="1"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b="1" lang="en-US" sz="4000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b="1" lang="en-US" sz="4000" strike="noStrike">
                <a:solidFill>
                  <a:srgbClr val="ffffff"/>
                </a:solidFill>
                <a:latin typeface="Comic Sans MS"/>
                <a:ea typeface="DejaVu Sans"/>
              </a:rPr>
              <a:t>F</a:t>
            </a:r>
            <a:endParaRPr/>
          </a:p>
        </p:txBody>
      </p:sp>
      <p:sp>
        <p:nvSpPr>
          <p:cNvPr id="5174" name="CustomShape 1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sp>
        <p:nvSpPr>
          <p:cNvPr id="5189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90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9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93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94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95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 descr="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 descr="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 descr="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 descr="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 descr=""/>
          <p:cNvPicPr/>
          <p:nvPr/>
        </p:nvPicPr>
        <p:blipFill>
          <a:blip r:embed="rId8"/>
          <a:srcRect l="0" t="27265" r="0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 descr=""/>
          <p:cNvPicPr/>
          <p:nvPr/>
        </p:nvPicPr>
        <p:blipFill>
          <a:blip r:embed="rId9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 descr=""/>
          <p:cNvPicPr/>
          <p:nvPr/>
        </p:nvPicPr>
        <p:blipFill>
          <a:blip r:embed="rId10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 descr=""/>
          <p:cNvPicPr/>
          <p:nvPr/>
        </p:nvPicPr>
        <p:blipFill>
          <a:blip r:embed="rId11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 descr=""/>
          <p:cNvPicPr/>
          <p:nvPr/>
        </p:nvPicPr>
        <p:blipFill>
          <a:blip r:embed="rId12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 descr=""/>
          <p:cNvPicPr/>
          <p:nvPr/>
        </p:nvPicPr>
        <p:blipFill>
          <a:blip r:embed="rId13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000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 descr=""/>
          <p:cNvPicPr/>
          <p:nvPr/>
        </p:nvPicPr>
        <p:blipFill>
          <a:blip r:embed="rId1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 descr=""/>
          <p:cNvPicPr/>
          <p:nvPr/>
        </p:nvPicPr>
        <p:blipFill>
          <a:blip r:embed="rId15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 descr=""/>
          <p:cNvPicPr/>
          <p:nvPr/>
        </p:nvPicPr>
        <p:blipFill>
          <a:blip r:embed="rId16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 descr=""/>
          <p:cNvPicPr/>
          <p:nvPr/>
        </p:nvPicPr>
        <p:blipFill>
          <a:blip r:embed="rId17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b="1" lang="en-US" sz="4000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400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400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58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000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pic>
        <p:nvPicPr>
          <p:cNvPr id="5268" name="Picture 72" descr="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 descr="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 descr="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 descr="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 descr="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 descr="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 descr=""/>
          <p:cNvPicPr/>
          <p:nvPr/>
        </p:nvPicPr>
        <p:blipFill>
          <a:blip r:embed="rId10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 descr=""/>
          <p:cNvPicPr/>
          <p:nvPr/>
        </p:nvPicPr>
        <p:blipFill>
          <a:blip r:embed="rId11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 descr=""/>
          <p:cNvPicPr/>
          <p:nvPr/>
        </p:nvPicPr>
        <p:blipFill>
          <a:blip r:embed="rId12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 descr=""/>
          <p:cNvPicPr/>
          <p:nvPr/>
        </p:nvPicPr>
        <p:blipFill>
          <a:blip r:embed="rId13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 descr=""/>
          <p:cNvPicPr/>
          <p:nvPr/>
        </p:nvPicPr>
        <p:blipFill>
          <a:blip r:embed="rId14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 descr=""/>
          <p:cNvPicPr/>
          <p:nvPr/>
        </p:nvPicPr>
        <p:blipFill>
          <a:blip r:embed="rId15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 descr=""/>
          <p:cNvPicPr/>
          <p:nvPr/>
        </p:nvPicPr>
        <p:blipFill>
          <a:blip r:embed="rId16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1" name="Picture 100" descr=""/>
          <p:cNvPicPr/>
          <p:nvPr/>
        </p:nvPicPr>
        <p:blipFill>
          <a:blip r:embed="rId17"/>
          <a:stretch/>
        </p:blipFill>
        <p:spPr>
          <a:xfrm>
            <a:off x="92700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 descr=""/>
          <p:cNvPicPr/>
          <p:nvPr/>
        </p:nvPicPr>
        <p:blipFill>
          <a:blip r:embed="rId18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 descr=""/>
          <p:cNvPicPr/>
          <p:nvPr/>
        </p:nvPicPr>
        <p:blipFill>
          <a:blip r:embed="rId1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4" name="Picture 104" descr=""/>
          <p:cNvPicPr/>
          <p:nvPr/>
        </p:nvPicPr>
        <p:blipFill>
          <a:blip r:embed="rId20"/>
          <a:stretch/>
        </p:blipFill>
        <p:spPr>
          <a:xfrm>
            <a:off x="190440" y="58294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 descr=""/>
          <p:cNvPicPr/>
          <p:nvPr/>
        </p:nvPicPr>
        <p:blipFill>
          <a:blip r:embed="rId21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 descr=""/>
          <p:cNvPicPr/>
          <p:nvPr/>
        </p:nvPicPr>
        <p:blipFill>
          <a:blip r:embed="rId22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 descr=""/>
          <p:cNvPicPr/>
          <p:nvPr/>
        </p:nvPicPr>
        <p:blipFill>
          <a:blip r:embed="rId23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/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 descr=""/>
          <p:cNvPicPr/>
          <p:nvPr/>
        </p:nvPicPr>
        <p:blipFill>
          <a:blip r:embed="rId4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 descr=""/>
          <p:cNvPicPr/>
          <p:nvPr/>
        </p:nvPicPr>
        <p:blipFill>
          <a:blip r:embed="rId5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 descr=""/>
          <p:cNvPicPr/>
          <p:nvPr/>
        </p:nvPicPr>
        <p:blipFill>
          <a:blip r:embed="rId6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 descr=""/>
          <p:cNvPicPr/>
          <p:nvPr/>
        </p:nvPicPr>
        <p:blipFill>
          <a:blip r:embed="rId7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 descr=""/>
          <p:cNvPicPr/>
          <p:nvPr/>
        </p:nvPicPr>
        <p:blipFill>
          <a:blip r:embed="rId8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 descr=""/>
          <p:cNvPicPr/>
          <p:nvPr/>
        </p:nvPicPr>
        <p:blipFill>
          <a:blip r:embed="rId9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 descr=""/>
          <p:cNvPicPr/>
          <p:nvPr/>
        </p:nvPicPr>
        <p:blipFill>
          <a:blip r:embed="rId10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 descr=""/>
          <p:cNvPicPr/>
          <p:nvPr/>
        </p:nvPicPr>
        <p:blipFill>
          <a:blip r:embed="rId11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 descr="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 descr="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 descr="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 descr="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 descr="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 descr="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 descr="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 descr="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sp>
        <p:nvSpPr>
          <p:cNvPr id="5377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78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7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8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8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83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 descr="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 descr="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 descr="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 descr="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 descr="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 descr="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 descr="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 descr="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 descr="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 descr="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 descr=""/>
          <p:cNvPicPr/>
          <p:nvPr/>
        </p:nvPicPr>
        <p:blipFill>
          <a:blip r:embed="rId14"/>
          <a:stretch/>
        </p:blipFill>
        <p:spPr>
          <a:xfrm>
            <a:off x="1956240" y="2666880"/>
            <a:ext cx="1625040" cy="1625040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 descr="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 descr=""/>
          <p:cNvPicPr/>
          <p:nvPr/>
        </p:nvPicPr>
        <p:blipFill>
          <a:blip r:embed="rId16"/>
          <a:srcRect l="16328" t="44453" r="17929" b="0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CustomShape 1"/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4" name="CustomShape 19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425" name="CustomShape 20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426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sp>
        <p:nvSpPr>
          <p:cNvPr id="5444" name="CustomShape 36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6" name="CustomShape 38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7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5448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449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pic>
        <p:nvPicPr>
          <p:cNvPr id="5450" name="Picture 89" descr="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 descr=""/>
          <p:cNvPicPr/>
          <p:nvPr/>
        </p:nvPicPr>
        <p:blipFill>
          <a:blip r:embed="rId5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 descr=""/>
          <p:cNvPicPr/>
          <p:nvPr/>
        </p:nvPicPr>
        <p:blipFill>
          <a:blip r:embed="rId6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 descr="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 descr=""/>
          <p:cNvPicPr/>
          <p:nvPr/>
        </p:nvPicPr>
        <p:blipFill>
          <a:blip r:embed="rId8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 descr=""/>
          <p:cNvPicPr/>
          <p:nvPr/>
        </p:nvPicPr>
        <p:blipFill>
          <a:blip r:embed="rId9"/>
          <a:srcRect l="0" t="9023" r="0" b="0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 descr=""/>
          <p:cNvPicPr/>
          <p:nvPr/>
        </p:nvPicPr>
        <p:blipFill>
          <a:blip r:embed="rId10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 descr=""/>
          <p:cNvPicPr/>
          <p:nvPr/>
        </p:nvPicPr>
        <p:blipFill>
          <a:blip r:embed="rId11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 descr=""/>
          <p:cNvPicPr/>
          <p:nvPr/>
        </p:nvPicPr>
        <p:blipFill>
          <a:blip r:embed="rId12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 descr=""/>
          <p:cNvPicPr/>
          <p:nvPr/>
        </p:nvPicPr>
        <p:blipFill>
          <a:blip r:embed="rId13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 descr=""/>
          <p:cNvPicPr/>
          <p:nvPr/>
        </p:nvPicPr>
        <p:blipFill>
          <a:blip r:embed="rId14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 descr=""/>
          <p:cNvPicPr/>
          <p:nvPr/>
        </p:nvPicPr>
        <p:blipFill>
          <a:blip r:embed="rId15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 descr=""/>
          <p:cNvPicPr/>
          <p:nvPr/>
        </p:nvPicPr>
        <p:blipFill>
          <a:blip r:embed="rId16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 descr=""/>
          <p:cNvPicPr/>
          <p:nvPr/>
        </p:nvPicPr>
        <p:blipFill>
          <a:blip r:embed="rId17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 descr=""/>
          <p:cNvPicPr/>
          <p:nvPr/>
        </p:nvPicPr>
        <p:blipFill>
          <a:blip r:embed="rId18"/>
          <a:srcRect l="0" t="11406" r="0" b="0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 descr=""/>
          <p:cNvPicPr/>
          <p:nvPr/>
        </p:nvPicPr>
        <p:blipFill>
          <a:blip r:embed="rId19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 descr=""/>
          <p:cNvPicPr/>
          <p:nvPr/>
        </p:nvPicPr>
        <p:blipFill>
          <a:blip r:embed="rId20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 descr=""/>
          <p:cNvPicPr/>
          <p:nvPr/>
        </p:nvPicPr>
        <p:blipFill>
          <a:blip r:embed="rId21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 descr=""/>
          <p:cNvPicPr/>
          <p:nvPr/>
        </p:nvPicPr>
        <p:blipFill>
          <a:blip r:embed="rId22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 descr=""/>
          <p:cNvPicPr/>
          <p:nvPr/>
        </p:nvPicPr>
        <p:blipFill>
          <a:blip r:embed="rId23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 descr=""/>
          <p:cNvPicPr/>
          <p:nvPr/>
        </p:nvPicPr>
        <p:blipFill>
          <a:blip r:embed="rId24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 descr=""/>
          <p:cNvPicPr/>
          <p:nvPr/>
        </p:nvPicPr>
        <p:blipFill>
          <a:blip r:embed="rId2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sp>
        <p:nvSpPr>
          <p:cNvPr id="5529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530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53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533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4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35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 descr="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 descr="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 descr="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 descr="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 descr="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 descr="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 descr=""/>
          <p:cNvPicPr/>
          <p:nvPr/>
        </p:nvPicPr>
        <p:blipFill>
          <a:blip r:embed="rId10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 descr=""/>
          <p:cNvPicPr/>
          <p:nvPr/>
        </p:nvPicPr>
        <p:blipFill>
          <a:blip r:embed="rId11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 descr="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 descr="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 descr="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 descr=""/>
          <p:cNvPicPr/>
          <p:nvPr/>
        </p:nvPicPr>
        <p:blipFill>
          <a:blip r:embed="rId15"/>
          <a:srcRect l="0" t="25000" r="0" b="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 descr=""/>
          <p:cNvPicPr/>
          <p:nvPr/>
        </p:nvPicPr>
        <p:blipFill>
          <a:blip r:embed="rId16"/>
          <a:srcRect l="0" t="25000" r="0" b="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 descr=""/>
          <p:cNvPicPr/>
          <p:nvPr/>
        </p:nvPicPr>
        <p:blipFill>
          <a:blip r:embed="rId1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 descr=""/>
          <p:cNvPicPr/>
          <p:nvPr/>
        </p:nvPicPr>
        <p:blipFill>
          <a:blip r:embed="rId18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 descr=""/>
          <p:cNvPicPr/>
          <p:nvPr/>
        </p:nvPicPr>
        <p:blipFill>
          <a:blip r:embed="rId19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 descr=""/>
          <p:cNvPicPr/>
          <p:nvPr/>
        </p:nvPicPr>
        <p:blipFill>
          <a:blip r:embed="rId20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 descr=""/>
          <p:cNvPicPr/>
          <p:nvPr/>
        </p:nvPicPr>
        <p:blipFill>
          <a:blip r:embed="rId21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 descr=""/>
          <p:cNvPicPr/>
          <p:nvPr/>
        </p:nvPicPr>
        <p:blipFill>
          <a:blip r:embed="rId22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 descr=""/>
          <p:cNvPicPr/>
          <p:nvPr/>
        </p:nvPicPr>
        <p:blipFill>
          <a:blip r:embed="rId23"/>
          <a:srcRect l="0" t="39218" r="0" b="0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 descr=""/>
          <p:cNvPicPr/>
          <p:nvPr/>
        </p:nvPicPr>
        <p:blipFill>
          <a:blip r:embed="rId24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 descr=""/>
          <p:cNvPicPr/>
          <p:nvPr/>
        </p:nvPicPr>
        <p:blipFill>
          <a:blip r:embed="rId25"/>
          <a:srcRect l="0" t="25000" r="0" b="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sp>
        <p:nvSpPr>
          <p:cNvPr id="5603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604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05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07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08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09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 descr="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 descr="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 descr=""/>
          <p:cNvPicPr/>
          <p:nvPr/>
        </p:nvPicPr>
        <p:blipFill>
          <a:blip r:embed="rId6"/>
          <a:srcRect l="0" t="32929" r="0" b="0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 descr=""/>
          <p:cNvPicPr/>
          <p:nvPr/>
        </p:nvPicPr>
        <p:blipFill>
          <a:blip r:embed="rId7"/>
          <a:srcRect l="0" t="32929" r="0" b="0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 descr=""/>
          <p:cNvPicPr/>
          <p:nvPr/>
        </p:nvPicPr>
        <p:blipFill>
          <a:blip r:embed="rId8"/>
          <a:srcRect l="0" t="42929" r="55429" b="0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 descr="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 descr="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 descr="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 descr="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 descr=""/>
          <p:cNvPicPr/>
          <p:nvPr/>
        </p:nvPicPr>
        <p:blipFill>
          <a:blip r:embed="rId13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 descr=""/>
          <p:cNvPicPr/>
          <p:nvPr/>
        </p:nvPicPr>
        <p:blipFill>
          <a:blip r:embed="rId14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 descr=""/>
          <p:cNvPicPr/>
          <p:nvPr/>
        </p:nvPicPr>
        <p:blipFill>
          <a:blip r:embed="rId15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 descr=""/>
          <p:cNvPicPr/>
          <p:nvPr/>
        </p:nvPicPr>
        <p:blipFill>
          <a:blip r:embed="rId16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 descr=""/>
          <p:cNvPicPr/>
          <p:nvPr/>
        </p:nvPicPr>
        <p:blipFill>
          <a:blip r:embed="rId17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 descr=""/>
          <p:cNvPicPr/>
          <p:nvPr/>
        </p:nvPicPr>
        <p:blipFill>
          <a:blip r:embed="rId18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 descr=""/>
          <p:cNvPicPr/>
          <p:nvPr/>
        </p:nvPicPr>
        <p:blipFill>
          <a:blip r:embed="rId19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7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/>
          </a:p>
        </p:txBody>
      </p:sp>
      <p:pic>
        <p:nvPicPr>
          <p:cNvPr id="5679" name="Picture 101" descr="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 descr="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 descr="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 descr="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 descr="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 descr="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 descr="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 descr="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 descr="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 descr="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 descr="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 descr="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 descr="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 descr="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 descr=""/>
          <p:cNvPicPr/>
          <p:nvPr/>
        </p:nvPicPr>
        <p:blipFill>
          <a:blip r:embed="rId18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 descr=""/>
          <p:cNvPicPr/>
          <p:nvPr/>
        </p:nvPicPr>
        <p:blipFill>
          <a:blip r:embed="rId19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flipH="1" flipV="1" rot="5400000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 descr="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 descr=""/>
          <p:cNvPicPr/>
          <p:nvPr/>
        </p:nvPicPr>
        <p:blipFill>
          <a:blip r:embed="rId21"/>
          <a:srcRect l="0" t="0" r="45507" b="0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4" name="Line 62"/>
          <p:cNvSpPr/>
          <p:nvPr/>
        </p:nvSpPr>
        <p:spPr>
          <a:xfrm flipH="1">
            <a:off x="7771320" y="2126520"/>
            <a:ext cx="1800" cy="3132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5" name="Line 63"/>
          <p:cNvSpPr/>
          <p:nvPr/>
        </p:nvSpPr>
        <p:spPr>
          <a:xfrm flipV="1">
            <a:off x="7773120" y="2125800"/>
            <a:ext cx="608760" cy="31392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6" name="Line 64"/>
          <p:cNvSpPr/>
          <p:nvPr/>
        </p:nvSpPr>
        <p:spPr>
          <a:xfrm flipH="1">
            <a:off x="8381160" y="1905480"/>
            <a:ext cx="1440" cy="22104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7" name="Line 65"/>
          <p:cNvSpPr/>
          <p:nvPr/>
        </p:nvSpPr>
        <p:spPr>
          <a:xfrm flipV="1">
            <a:off x="8076960" y="2209680"/>
            <a:ext cx="457200" cy="280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/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/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/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/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/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/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/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I’m thirsty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/>
          </a:p>
        </p:txBody>
      </p:sp>
      <p:pic>
        <p:nvPicPr>
          <p:cNvPr id="686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pic>
        <p:nvPicPr>
          <p:cNvPr id="689" name="Picture 110" descr=""/>
          <p:cNvPicPr/>
          <p:nvPr/>
        </p:nvPicPr>
        <p:blipFill>
          <a:blip r:embed="rId3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 descr=""/>
          <p:cNvPicPr/>
          <p:nvPr/>
        </p:nvPicPr>
        <p:blipFill>
          <a:blip r:embed="rId4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 descr=""/>
          <p:cNvPicPr/>
          <p:nvPr/>
        </p:nvPicPr>
        <p:blipFill>
          <a:blip r:embed="rId5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/>
          </a:p>
        </p:txBody>
      </p:sp>
      <p:pic>
        <p:nvPicPr>
          <p:cNvPr id="694" name="Picture 113" descr=""/>
          <p:cNvPicPr/>
          <p:nvPr/>
        </p:nvPicPr>
        <p:blipFill>
          <a:blip r:embed="rId6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 descr=""/>
          <p:cNvPicPr/>
          <p:nvPr/>
        </p:nvPicPr>
        <p:blipFill>
          <a:blip r:embed="rId7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 descr=""/>
          <p:cNvPicPr/>
          <p:nvPr/>
        </p:nvPicPr>
        <p:blipFill>
          <a:blip r:embed="rId8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 descr=""/>
          <p:cNvPicPr/>
          <p:nvPr/>
        </p:nvPicPr>
        <p:blipFill>
          <a:blip r:embed="rId9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 descr=""/>
          <p:cNvPicPr/>
          <p:nvPr/>
        </p:nvPicPr>
        <p:blipFill>
          <a:blip r:embed="rId10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 descr=""/>
          <p:cNvPicPr/>
          <p:nvPr/>
        </p:nvPicPr>
        <p:blipFill>
          <a:blip r:embed="rId11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 descr=""/>
          <p:cNvPicPr/>
          <p:nvPr/>
        </p:nvPicPr>
        <p:blipFill>
          <a:blip r:embed="rId12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 descr=""/>
          <p:cNvPicPr/>
          <p:nvPr/>
        </p:nvPicPr>
        <p:blipFill>
          <a:blip r:embed="rId13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 descr=""/>
          <p:cNvPicPr/>
          <p:nvPr/>
        </p:nvPicPr>
        <p:blipFill>
          <a:blip r:embed="rId14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 descr=""/>
          <p:cNvPicPr/>
          <p:nvPr/>
        </p:nvPicPr>
        <p:blipFill>
          <a:blip r:embed="rId15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 descr=""/>
          <p:cNvPicPr/>
          <p:nvPr/>
        </p:nvPicPr>
        <p:blipFill>
          <a:blip r:embed="rId16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 descr=""/>
          <p:cNvPicPr/>
          <p:nvPr/>
        </p:nvPicPr>
        <p:blipFill>
          <a:blip r:embed="rId17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 descr=""/>
          <p:cNvPicPr/>
          <p:nvPr/>
        </p:nvPicPr>
        <p:blipFill>
          <a:blip r:embed="rId18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 descr=""/>
          <p:cNvPicPr/>
          <p:nvPr/>
        </p:nvPicPr>
        <p:blipFill>
          <a:blip r:embed="rId19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 descr=""/>
          <p:cNvPicPr/>
          <p:nvPr/>
        </p:nvPicPr>
        <p:blipFill>
          <a:blip r:embed="rId20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 descr=""/>
          <p:cNvPicPr/>
          <p:nvPr/>
        </p:nvPicPr>
        <p:blipFill>
          <a:blip r:embed="rId21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 descr=""/>
          <p:cNvPicPr/>
          <p:nvPr/>
        </p:nvPicPr>
        <p:blipFill>
          <a:blip r:embed="rId22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 descr=""/>
          <p:cNvPicPr/>
          <p:nvPr/>
        </p:nvPicPr>
        <p:blipFill>
          <a:blip r:embed="rId23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712" name="CustomShape 44"/>
          <p:cNvSpPr/>
          <p:nvPr/>
        </p:nvSpPr>
        <p:spPr>
          <a:xfrm>
            <a:off x="4271040" y="5845320"/>
            <a:ext cx="578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000000"/>
                </a:solidFill>
                <a:latin typeface="Comic Sans MS"/>
                <a:ea typeface="DejaVu Sans"/>
              </a:rPr>
              <a:t>&amp;</a:t>
            </a:r>
            <a:endParaRPr/>
          </a:p>
        </p:txBody>
      </p:sp>
      <p:pic>
        <p:nvPicPr>
          <p:cNvPr id="713" name="Picture 134" descr=""/>
          <p:cNvPicPr/>
          <p:nvPr/>
        </p:nvPicPr>
        <p:blipFill>
          <a:blip r:embed="rId24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pic>
        <p:nvPicPr>
          <p:cNvPr id="715" name="Picture 74" descr=""/>
          <p:cNvPicPr/>
          <p:nvPr/>
        </p:nvPicPr>
        <p:blipFill>
          <a:blip r:embed="rId25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7" name="CustomShape 47"/>
          <p:cNvSpPr/>
          <p:nvPr/>
        </p:nvSpPr>
        <p:spPr>
          <a:xfrm>
            <a:off x="9372600" y="16002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0000"/>
                </a:solidFill>
                <a:latin typeface="Calibri"/>
              </a:rPr>
              <a:t>food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1" name="CustomShape 3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2" name="CustomShape 4"/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3" name="CustomShape 5"/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5" name="CustomShape 7"/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/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/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/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 descr=""/>
          <p:cNvPicPr/>
          <p:nvPr/>
        </p:nvPicPr>
        <p:blipFill>
          <a:blip r:embed="rId4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/>
          </a:p>
        </p:txBody>
      </p:sp>
      <p:pic>
        <p:nvPicPr>
          <p:cNvPr id="5749" name="Picture 47" descr=""/>
          <p:cNvPicPr/>
          <p:nvPr/>
        </p:nvPicPr>
        <p:blipFill>
          <a:blip r:embed="rId5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 descr=""/>
          <p:cNvPicPr/>
          <p:nvPr/>
        </p:nvPicPr>
        <p:blipFill>
          <a:blip r:embed="rId6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 descr=""/>
          <p:cNvPicPr/>
          <p:nvPr/>
        </p:nvPicPr>
        <p:blipFill>
          <a:blip r:embed="rId7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 descr=""/>
          <p:cNvPicPr/>
          <p:nvPr/>
        </p:nvPicPr>
        <p:blipFill>
          <a:blip r:embed="rId8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 descr=""/>
          <p:cNvPicPr/>
          <p:nvPr/>
        </p:nvPicPr>
        <p:blipFill>
          <a:blip r:embed="rId9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 descr=""/>
          <p:cNvPicPr/>
          <p:nvPr/>
        </p:nvPicPr>
        <p:blipFill>
          <a:blip r:embed="rId10"/>
          <a:srcRect l="0" t="0"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 descr=""/>
          <p:cNvPicPr/>
          <p:nvPr/>
        </p:nvPicPr>
        <p:blipFill>
          <a:blip r:embed="rId11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 descr=""/>
          <p:cNvPicPr/>
          <p:nvPr/>
        </p:nvPicPr>
        <p:blipFill>
          <a:blip r:embed="rId12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 descr=""/>
          <p:cNvPicPr/>
          <p:nvPr/>
        </p:nvPicPr>
        <p:blipFill>
          <a:blip r:embed="rId13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 descr=""/>
          <p:cNvPicPr/>
          <p:nvPr/>
        </p:nvPicPr>
        <p:blipFill>
          <a:blip r:embed="rId14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flipH="1" flipV="1" rot="5400000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 descr=""/>
          <p:cNvPicPr/>
          <p:nvPr/>
        </p:nvPicPr>
        <p:blipFill>
          <a:blip r:embed="rId15"/>
          <a:srcRect l="0" t="0" r="45507" b="0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 descr=""/>
          <p:cNvPicPr/>
          <p:nvPr/>
        </p:nvPicPr>
        <p:blipFill>
          <a:blip r:embed="rId16"/>
          <a:srcRect l="60527" t="0" r="0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74" name="Picture 1" descr=""/>
          <p:cNvPicPr/>
          <p:nvPr/>
        </p:nvPicPr>
        <p:blipFill>
          <a:blip r:embed="rId17"/>
          <a:stretch/>
        </p:blipFill>
        <p:spPr>
          <a:xfrm>
            <a:off x="2313360" y="5608440"/>
            <a:ext cx="986400" cy="1013760"/>
          </a:xfrm>
          <a:prstGeom prst="rect">
            <a:avLst/>
          </a:prstGeom>
          <a:ln>
            <a:noFill/>
          </a:ln>
        </p:spPr>
      </p:pic>
      <p:pic>
        <p:nvPicPr>
          <p:cNvPr id="5775" name="Picture 2" descr=""/>
          <p:cNvPicPr/>
          <p:nvPr/>
        </p:nvPicPr>
        <p:blipFill>
          <a:blip r:embed="rId18"/>
          <a:stretch/>
        </p:blipFill>
        <p:spPr>
          <a:xfrm>
            <a:off x="4095720" y="5615640"/>
            <a:ext cx="990000" cy="999360"/>
          </a:xfrm>
          <a:prstGeom prst="rect">
            <a:avLst/>
          </a:prstGeom>
          <a:ln>
            <a:noFill/>
          </a:ln>
        </p:spPr>
      </p:pic>
      <p:pic>
        <p:nvPicPr>
          <p:cNvPr id="5776" name="Picture 3" descr=""/>
          <p:cNvPicPr/>
          <p:nvPr/>
        </p:nvPicPr>
        <p:blipFill>
          <a:blip r:embed="rId19"/>
          <a:stretch/>
        </p:blipFill>
        <p:spPr>
          <a:xfrm>
            <a:off x="5783400" y="5661360"/>
            <a:ext cx="1137960" cy="977760"/>
          </a:xfrm>
          <a:prstGeom prst="rect">
            <a:avLst/>
          </a:prstGeom>
          <a:ln>
            <a:noFill/>
          </a:ln>
        </p:spPr>
      </p:pic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97" name="CustomShape 20"/>
          <p:cNvSpPr/>
          <p:nvPr/>
        </p:nvSpPr>
        <p:spPr>
          <a:xfrm>
            <a:off x="1981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1</a:t>
            </a:r>
            <a:endParaRPr/>
          </a:p>
        </p:txBody>
      </p:sp>
      <p:sp>
        <p:nvSpPr>
          <p:cNvPr id="5798" name="CustomShape 21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799" name="CustomShape 22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800" name="CustomShape 23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sp>
        <p:nvSpPr>
          <p:cNvPr id="5801" name="CustomShape 24"/>
          <p:cNvSpPr/>
          <p:nvPr/>
        </p:nvSpPr>
        <p:spPr>
          <a:xfrm>
            <a:off x="3809880" y="290772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5</a:t>
            </a:r>
            <a:endParaRPr/>
          </a:p>
        </p:txBody>
      </p:sp>
      <p:sp>
        <p:nvSpPr>
          <p:cNvPr id="5802" name="CustomShape 25"/>
          <p:cNvSpPr/>
          <p:nvPr/>
        </p:nvSpPr>
        <p:spPr>
          <a:xfrm>
            <a:off x="5600520" y="290772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6</a:t>
            </a:r>
            <a:endParaRPr/>
          </a:p>
        </p:txBody>
      </p:sp>
      <p:sp>
        <p:nvSpPr>
          <p:cNvPr id="5803" name="CustomShape 26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7</a:t>
            </a:r>
            <a:endParaRPr/>
          </a:p>
        </p:txBody>
      </p:sp>
      <p:sp>
        <p:nvSpPr>
          <p:cNvPr id="5804" name="CustomShape 27"/>
          <p:cNvSpPr/>
          <p:nvPr/>
        </p:nvSpPr>
        <p:spPr>
          <a:xfrm>
            <a:off x="3809520" y="4251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8</a:t>
            </a:r>
            <a:endParaRPr/>
          </a:p>
        </p:txBody>
      </p:sp>
      <p:sp>
        <p:nvSpPr>
          <p:cNvPr id="5805" name="CustomShape 28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06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809" name="CustomShape 30"/>
          <p:cNvSpPr/>
          <p:nvPr/>
        </p:nvSpPr>
        <p:spPr>
          <a:xfrm>
            <a:off x="5600520" y="4323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9</a:t>
            </a:r>
            <a:endParaRPr/>
          </a:p>
        </p:txBody>
      </p:sp>
      <p:pic>
        <p:nvPicPr>
          <p:cNvPr id="5810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/>
          </a:p>
        </p:txBody>
      </p:sp>
      <p:pic>
        <p:nvPicPr>
          <p:cNvPr id="5815" name="Picture 64" descr="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 descr=""/>
          <p:cNvPicPr/>
          <p:nvPr/>
        </p:nvPicPr>
        <p:blipFill>
          <a:blip r:embed="rId5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flipH="1" flipV="1" rot="5400000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 descr=""/>
          <p:cNvPicPr/>
          <p:nvPr/>
        </p:nvPicPr>
        <p:blipFill>
          <a:blip r:embed="rId6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/>
          </a:p>
        </p:txBody>
      </p:sp>
      <p:pic>
        <p:nvPicPr>
          <p:cNvPr id="5821" name="Picture 96" descr=""/>
          <p:cNvPicPr/>
          <p:nvPr/>
        </p:nvPicPr>
        <p:blipFill>
          <a:blip r:embed="rId7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6" name="CustomShape 42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39" name="CustomShape 12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840" name="CustomShape 13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841" name="CustomShape 14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 descr=""/>
          <p:cNvPicPr/>
          <p:nvPr/>
        </p:nvPicPr>
        <p:blipFill>
          <a:blip r:embed="rId4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 descr="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flipH="1" flipV="1" rot="5400000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 descr="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8" name="CustomShape 25"/>
          <p:cNvSpPr/>
          <p:nvPr/>
        </p:nvSpPr>
        <p:spPr>
          <a:xfrm rot="5400000">
            <a:off x="7784280" y="1741320"/>
            <a:ext cx="826200" cy="84852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9" name="CustomShape 26"/>
          <p:cNvSpPr/>
          <p:nvPr/>
        </p:nvSpPr>
        <p:spPr>
          <a:xfrm>
            <a:off x="6019920" y="588780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672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6" name="CustomShape 33"/>
          <p:cNvSpPr/>
          <p:nvPr/>
        </p:nvSpPr>
        <p:spPr>
          <a:xfrm>
            <a:off x="4038480" y="6019920"/>
            <a:ext cx="1065960" cy="436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67" name="CustomShape 34"/>
          <p:cNvSpPr/>
          <p:nvPr/>
        </p:nvSpPr>
        <p:spPr>
          <a:xfrm flipV="1">
            <a:off x="4038480" y="6019200"/>
            <a:ext cx="1065960" cy="436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sp>
        <p:nvSpPr>
          <p:cNvPr id="586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870" name="Picture 44" descr="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 descr="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82" name="CustomShape 10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883" name="CustomShape 11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884" name="CustomShape 12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pic>
        <p:nvPicPr>
          <p:cNvPr id="5885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 descr=""/>
          <p:cNvPicPr/>
          <p:nvPr/>
        </p:nvPicPr>
        <p:blipFill>
          <a:blip r:embed="rId4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 descr="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flipH="1" flipV="1" rot="5400000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 descr="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0" name="CustomShape 22"/>
          <p:cNvSpPr/>
          <p:nvPr/>
        </p:nvSpPr>
        <p:spPr>
          <a:xfrm rot="5400000">
            <a:off x="4164840" y="5856120"/>
            <a:ext cx="826200" cy="84852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1" name="CustomShape 23"/>
          <p:cNvSpPr/>
          <p:nvPr/>
        </p:nvSpPr>
        <p:spPr>
          <a:xfrm>
            <a:off x="6019920" y="588780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4" name="CustomShape 26"/>
          <p:cNvSpPr/>
          <p:nvPr/>
        </p:nvSpPr>
        <p:spPr>
          <a:xfrm>
            <a:off x="7696080" y="58672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5" name="CustomShape 27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sp>
        <p:nvSpPr>
          <p:cNvPr id="5907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908" name="Picture 44" descr="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09" name="CustomShape 30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/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/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/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/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/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/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/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/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/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/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/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pic>
        <p:nvPicPr>
          <p:cNvPr id="5948" name="Picture 82" descr=""/>
          <p:cNvPicPr/>
          <p:nvPr/>
        </p:nvPicPr>
        <p:blipFill>
          <a:blip r:embed="rId4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5949" name="CustomShape 35"/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/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2" name="CustomShape 48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71" name="CustomShape 8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972" name="CustomShape 9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973" name="CustomShape 10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pic>
        <p:nvPicPr>
          <p:cNvPr id="5974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8" name="CustomShape 12"/>
          <p:cNvSpPr/>
          <p:nvPr/>
        </p:nvSpPr>
        <p:spPr>
          <a:xfrm>
            <a:off x="609480" y="453636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1" name="CustomShape 15"/>
          <p:cNvSpPr/>
          <p:nvPr/>
        </p:nvSpPr>
        <p:spPr>
          <a:xfrm>
            <a:off x="533520" y="58672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2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5985" name="CustomShape 19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5986" name="CustomShape 2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 descr="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 descr="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 descr="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 descr=""/>
          <p:cNvPicPr/>
          <p:nvPr/>
        </p:nvPicPr>
        <p:blipFill>
          <a:blip r:embed="rId7"/>
          <a:srcRect l="0" t="0"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 descr=""/>
          <p:cNvPicPr/>
          <p:nvPr/>
        </p:nvPicPr>
        <p:blipFill>
          <a:blip r:embed="rId8"/>
          <a:srcRect l="0" t="0" r="47695" b="0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6038" name="Picture 139" descr=""/>
          <p:cNvPicPr/>
          <p:nvPr/>
        </p:nvPicPr>
        <p:blipFill>
          <a:blip r:embed="rId9"/>
          <a:stretch/>
        </p:blipFill>
        <p:spPr>
          <a:xfrm rot="10800000">
            <a:off x="7534080" y="4993560"/>
            <a:ext cx="904320" cy="904320"/>
          </a:xfrm>
          <a:prstGeom prst="rect">
            <a:avLst/>
          </a:prstGeom>
          <a:ln>
            <a:noFill/>
          </a:ln>
        </p:spPr>
      </p:pic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/>
          </a:p>
        </p:txBody>
      </p:sp>
      <p:pic>
        <p:nvPicPr>
          <p:cNvPr id="6041" name="Picture 95" descr="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 descr="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 descr="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 descr="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 descr="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 descr="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 descr="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 descr=""/>
          <p:cNvPicPr/>
          <p:nvPr/>
        </p:nvPicPr>
        <p:blipFill>
          <a:blip r:embed="rId17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 descr=""/>
          <p:cNvPicPr/>
          <p:nvPr/>
        </p:nvPicPr>
        <p:blipFill>
          <a:blip r:embed="rId18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 descr=""/>
          <p:cNvPicPr/>
          <p:nvPr/>
        </p:nvPicPr>
        <p:blipFill>
          <a:blip r:embed="rId19"/>
          <a:srcRect l="0" t="0" r="0"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 descr=""/>
          <p:cNvPicPr/>
          <p:nvPr/>
        </p:nvPicPr>
        <p:blipFill>
          <a:blip r:embed="rId20"/>
          <a:srcRect l="0" t="0" r="0"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 descr=""/>
          <p:cNvPicPr/>
          <p:nvPr/>
        </p:nvPicPr>
        <p:blipFill>
          <a:blip r:embed="rId21"/>
          <a:srcRect l="0" t="0" r="0"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 descr=""/>
          <p:cNvPicPr/>
          <p:nvPr/>
        </p:nvPicPr>
        <p:blipFill>
          <a:blip r:embed="rId22"/>
          <a:srcRect l="0" t="0" r="0"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 descr=""/>
          <p:cNvPicPr/>
          <p:nvPr/>
        </p:nvPicPr>
        <p:blipFill>
          <a:blip r:embed="rId23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 descr=""/>
          <p:cNvPicPr/>
          <p:nvPr/>
        </p:nvPicPr>
        <p:blipFill>
          <a:blip r:embed="rId24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 descr=""/>
          <p:cNvPicPr/>
          <p:nvPr/>
        </p:nvPicPr>
        <p:blipFill>
          <a:blip r:embed="rId25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6" name="CustomShape 55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0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108" name="CustomShape 38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pic>
        <p:nvPicPr>
          <p:cNvPr id="6109" name="Picture 92" descr=""/>
          <p:cNvPicPr/>
          <p:nvPr/>
        </p:nvPicPr>
        <p:blipFill>
          <a:blip r:embed="rId4"/>
          <a:srcRect l="0" t="26054" r="13789" b="0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4" name="CustomShape 43"/>
          <p:cNvSpPr/>
          <p:nvPr/>
        </p:nvSpPr>
        <p:spPr>
          <a:xfrm flipH="1">
            <a:off x="6095160" y="1886760"/>
            <a:ext cx="761400" cy="7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100" strike="noStrike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 descr=""/>
          <p:cNvPicPr/>
          <p:nvPr/>
        </p:nvPicPr>
        <p:blipFill>
          <a:blip r:embed="rId5"/>
          <a:srcRect l="44121" t="0" r="0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4038480" y="2286000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/>
          </a:p>
        </p:txBody>
      </p:sp>
      <p:pic>
        <p:nvPicPr>
          <p:cNvPr id="6121" name="Picture 109" descr=""/>
          <p:cNvPicPr/>
          <p:nvPr/>
        </p:nvPicPr>
        <p:blipFill>
          <a:blip r:embed="rId6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 descr=""/>
          <p:cNvPicPr/>
          <p:nvPr/>
        </p:nvPicPr>
        <p:blipFill>
          <a:blip r:embed="rId7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 descr=""/>
          <p:cNvPicPr/>
          <p:nvPr/>
        </p:nvPicPr>
        <p:blipFill>
          <a:blip r:embed="rId8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 descr=""/>
          <p:cNvPicPr/>
          <p:nvPr/>
        </p:nvPicPr>
        <p:blipFill>
          <a:blip r:embed="rId9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 descr=""/>
          <p:cNvPicPr/>
          <p:nvPr/>
        </p:nvPicPr>
        <p:blipFill>
          <a:blip r:embed="rId10"/>
          <a:srcRect l="0" t="15156" r="0" b="0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 descr=""/>
          <p:cNvPicPr/>
          <p:nvPr/>
        </p:nvPicPr>
        <p:blipFill>
          <a:blip r:embed="rId11"/>
          <a:srcRect l="44121" t="0" r="0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 descr="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 descr="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 descr="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 descr="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 descr="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 descr=""/>
          <p:cNvPicPr/>
          <p:nvPr/>
        </p:nvPicPr>
        <p:blipFill>
          <a:blip r:embed="rId17"/>
          <a:srcRect l="0" t="0" r="0"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 descr="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 descr=""/>
          <p:cNvPicPr/>
          <p:nvPr/>
        </p:nvPicPr>
        <p:blipFill>
          <a:blip r:embed="rId19"/>
          <a:srcRect l="0" t="15156" r="0" b="0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 descr=""/>
          <p:cNvPicPr/>
          <p:nvPr/>
        </p:nvPicPr>
        <p:blipFill>
          <a:blip r:embed="rId2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 descr=""/>
          <p:cNvPicPr/>
          <p:nvPr/>
        </p:nvPicPr>
        <p:blipFill>
          <a:blip r:embed="rId21"/>
          <a:srcRect l="0" t="0" r="45507" b="0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 descr=""/>
          <p:cNvPicPr/>
          <p:nvPr/>
        </p:nvPicPr>
        <p:blipFill>
          <a:blip r:embed="rId22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 descr=""/>
          <p:cNvPicPr/>
          <p:nvPr/>
        </p:nvPicPr>
        <p:blipFill>
          <a:blip r:embed="rId23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 descr=""/>
          <p:cNvPicPr/>
          <p:nvPr/>
        </p:nvPicPr>
        <p:blipFill>
          <a:blip r:embed="rId24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 descr=""/>
          <p:cNvPicPr/>
          <p:nvPr/>
        </p:nvPicPr>
        <p:blipFill>
          <a:blip r:embed="rId25"/>
          <a:srcRect l="0"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 descr=""/>
          <p:cNvPicPr/>
          <p:nvPr/>
        </p:nvPicPr>
        <p:blipFill>
          <a:blip r:embed="rId26"/>
          <a:stretch/>
        </p:blipFill>
        <p:spPr>
          <a:xfrm>
            <a:off x="7988760" y="301248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 descr=""/>
          <p:cNvPicPr/>
          <p:nvPr/>
        </p:nvPicPr>
        <p:blipFill>
          <a:blip r:embed="rId27"/>
          <a:srcRect l="0"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5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3" name="CustomShape 18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16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6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1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16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617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6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7" name="CustomShape 32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7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1" name="CustomShape 3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2" name="CustomShape 3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3" name="CustomShape 3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4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5" name="CustomShape 4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86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87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000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88" name="Picture 69" descr=""/>
          <p:cNvPicPr/>
          <p:nvPr/>
        </p:nvPicPr>
        <p:blipFill>
          <a:blip r:embed="rId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89" name="Picture 70" descr=""/>
          <p:cNvPicPr/>
          <p:nvPr/>
        </p:nvPicPr>
        <p:blipFill>
          <a:blip r:embed="rId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90" name="CustomShape 4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91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192" name="CustomShape 4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93" name="CustomShape 46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pic>
        <p:nvPicPr>
          <p:cNvPr id="6194" name="Picture 91" descr=""/>
          <p:cNvPicPr/>
          <p:nvPr/>
        </p:nvPicPr>
        <p:blipFill>
          <a:blip r:embed="rId3"/>
          <a:srcRect l="0" t="20625" r="0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195" name="CustomShape 47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6196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16832</TotalTime>
  <Application>LibreOffice/4.4.2.2$MacOSX_X86_64 LibreOffice_project/c4c7d32d0d49397cad38d62472b0bc8acff48dd6</Application>
  <Paragraphs>2167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2014-11-16T21:38:59Z</dcterms:created>
  <dc:creator>Kate McCallum</dc:creator>
  <dc:language>en-US</dc:language>
  <dcterms:modified xsi:type="dcterms:W3CDTF">2015-07-28T13:39:21Z</dcterms:modified>
  <cp:revision>116</cp:revision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98</vt:i4>
  </property>
</Properties>
</file>